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97" r:id="rId6"/>
  </p:sldMasterIdLst>
  <p:notesMasterIdLst>
    <p:notesMasterId r:id="rId9"/>
  </p:notesMasterIdLst>
  <p:sldIdLst>
    <p:sldId id="2147478861" r:id="rId7"/>
    <p:sldId id="214747584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3FD93E-1F1E-69B8-252A-DDA89175CFCD}" name="Charpentier, Caroline" initials="CC" userId="S::CCharpentier@oriflame.com::75960bfb-24dd-4fa3-8e95-58bf10ead8a1" providerId="AD"/>
  <p188:author id="{774B7571-1829-8ADC-0C1D-E2CAC60BFD55}" name="Reitz, Ivana" initials="IR" userId="S::Ivana.Reitz@oriflame.com::a474a294-8d88-4b80-bd3d-ecdd3e909b45" providerId="AD"/>
  <p188:author id="{4D30C499-1158-1846-1611-60E26CAA63E7}" name="Charpentier, Caroline" initials="CC" userId="S::ccharpentier@oriflame.com::75960bfb-24dd-4fa3-8e95-58bf10ead8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CEE0"/>
    <a:srgbClr val="8F94D6"/>
    <a:srgbClr val="EEEAF2"/>
    <a:srgbClr val="F2E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B12FBC-0C58-4448-8B70-BF28AD6096B1}" v="6" dt="2026-03-27T09:45:04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04" autoAdjust="0"/>
  </p:normalViewPr>
  <p:slideViewPr>
    <p:cSldViewPr snapToGrid="0">
      <p:cViewPr varScale="1">
        <p:scale>
          <a:sx n="71" d="100"/>
          <a:sy n="71" d="100"/>
        </p:scale>
        <p:origin x="3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pentier, Caroline" userId="75960bfb-24dd-4fa3-8e95-58bf10ead8a1" providerId="ADAL" clId="{9935B994-DC69-441D-B60E-BF38208EB5CF}"/>
    <pc:docChg chg="delSld modSld">
      <pc:chgData name="Charpentier, Caroline" userId="75960bfb-24dd-4fa3-8e95-58bf10ead8a1" providerId="ADAL" clId="{9935B994-DC69-441D-B60E-BF38208EB5CF}" dt="2026-03-27T09:45:04.846" v="10" actId="1076"/>
      <pc:docMkLst>
        <pc:docMk/>
      </pc:docMkLst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1854400935" sldId="2142533200"/>
        </pc:sldMkLst>
      </pc:sldChg>
      <pc:sldChg chg="addSp delSp modSp mod">
        <pc:chgData name="Charpentier, Caroline" userId="75960bfb-24dd-4fa3-8e95-58bf10ead8a1" providerId="ADAL" clId="{9935B994-DC69-441D-B60E-BF38208EB5CF}" dt="2026-03-27T09:45:04.846" v="10" actId="1076"/>
        <pc:sldMkLst>
          <pc:docMk/>
          <pc:sldMk cId="1966612611" sldId="2147475844"/>
        </pc:sldMkLst>
        <pc:spChg chg="mod">
          <ac:chgData name="Charpentier, Caroline" userId="75960bfb-24dd-4fa3-8e95-58bf10ead8a1" providerId="ADAL" clId="{9935B994-DC69-441D-B60E-BF38208EB5CF}" dt="2026-03-27T09:44:47.209" v="5" actId="20577"/>
          <ac:spMkLst>
            <pc:docMk/>
            <pc:sldMk cId="1966612611" sldId="2147475844"/>
            <ac:spMk id="68" creationId="{00000000-0000-0000-0000-000000000000}"/>
          </ac:spMkLst>
        </pc:spChg>
        <pc:picChg chg="add mod">
          <ac:chgData name="Charpentier, Caroline" userId="75960bfb-24dd-4fa3-8e95-58bf10ead8a1" providerId="ADAL" clId="{9935B994-DC69-441D-B60E-BF38208EB5CF}" dt="2026-03-27T09:44:57.158" v="8" actId="1076"/>
          <ac:picMkLst>
            <pc:docMk/>
            <pc:sldMk cId="1966612611" sldId="2147475844"/>
            <ac:picMk id="3" creationId="{1D0FD99B-3388-AAB0-3D34-0391A9B71449}"/>
          </ac:picMkLst>
        </pc:picChg>
        <pc:picChg chg="add mod">
          <ac:chgData name="Charpentier, Caroline" userId="75960bfb-24dd-4fa3-8e95-58bf10ead8a1" providerId="ADAL" clId="{9935B994-DC69-441D-B60E-BF38208EB5CF}" dt="2026-03-27T09:45:04.846" v="10" actId="1076"/>
          <ac:picMkLst>
            <pc:docMk/>
            <pc:sldMk cId="1966612611" sldId="2147475844"/>
            <ac:picMk id="6" creationId="{4C10C0BE-7905-0B67-6DB4-69A986264E12}"/>
          </ac:picMkLst>
        </pc:picChg>
        <pc:picChg chg="mod">
          <ac:chgData name="Charpentier, Caroline" userId="75960bfb-24dd-4fa3-8e95-58bf10ead8a1" providerId="ADAL" clId="{9935B994-DC69-441D-B60E-BF38208EB5CF}" dt="2026-03-27T09:44:49.962" v="6" actId="1076"/>
          <ac:picMkLst>
            <pc:docMk/>
            <pc:sldMk cId="1966612611" sldId="2147475844"/>
            <ac:picMk id="87" creationId="{E92AE825-5814-4453-6A7E-B08BA56A5534}"/>
          </ac:picMkLst>
        </pc:picChg>
        <pc:picChg chg="del">
          <ac:chgData name="Charpentier, Caroline" userId="75960bfb-24dd-4fa3-8e95-58bf10ead8a1" providerId="ADAL" clId="{9935B994-DC69-441D-B60E-BF38208EB5CF}" dt="2026-03-27T09:44:43.120" v="2" actId="478"/>
          <ac:picMkLst>
            <pc:docMk/>
            <pc:sldMk cId="1966612611" sldId="2147475844"/>
            <ac:picMk id="2111" creationId="{BDC908C9-086B-5875-9BB2-88719D6D4404}"/>
          </ac:picMkLst>
        </pc:picChg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2109616343" sldId="2147478824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32297619" sldId="2147478825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3018361694" sldId="2147478826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594311767" sldId="2147478827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3196867559" sldId="2147478828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4048743354" sldId="2147478829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2519557073" sldId="2147478831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1925941673" sldId="2147478832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2923927704" sldId="2147478834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2445684043" sldId="2147478836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1674304907" sldId="2147478838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1416427533" sldId="2147478841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2405401381" sldId="2147478843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4198541245" sldId="2147478844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1399444954" sldId="2147478845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2867762986" sldId="2147478846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1103770301" sldId="2147478851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2981040284" sldId="2147478852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1956599667" sldId="2147478853"/>
        </pc:sldMkLst>
      </pc:sldChg>
      <pc:sldChg chg="del">
        <pc:chgData name="Charpentier, Caroline" userId="75960bfb-24dd-4fa3-8e95-58bf10ead8a1" providerId="ADAL" clId="{9935B994-DC69-441D-B60E-BF38208EB5CF}" dt="2026-03-27T07:18:18.994" v="1" actId="47"/>
        <pc:sldMkLst>
          <pc:docMk/>
          <pc:sldMk cId="1659900140" sldId="2147478854"/>
        </pc:sldMkLst>
      </pc:sldChg>
      <pc:sldChg chg="del">
        <pc:chgData name="Charpentier, Caroline" userId="75960bfb-24dd-4fa3-8e95-58bf10ead8a1" providerId="ADAL" clId="{9935B994-DC69-441D-B60E-BF38208EB5CF}" dt="2026-03-27T07:18:18.994" v="1" actId="47"/>
        <pc:sldMkLst>
          <pc:docMk/>
          <pc:sldMk cId="4166760643" sldId="2147478855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361112839" sldId="2147478857"/>
        </pc:sldMkLst>
      </pc:sldChg>
      <pc:sldChg chg="del">
        <pc:chgData name="Charpentier, Caroline" userId="75960bfb-24dd-4fa3-8e95-58bf10ead8a1" providerId="ADAL" clId="{9935B994-DC69-441D-B60E-BF38208EB5CF}" dt="2026-03-27T07:18:18.994" v="1" actId="47"/>
        <pc:sldMkLst>
          <pc:docMk/>
          <pc:sldMk cId="2353646750" sldId="2147478859"/>
        </pc:sldMkLst>
      </pc:sldChg>
      <pc:sldChg chg="del">
        <pc:chgData name="Charpentier, Caroline" userId="75960bfb-24dd-4fa3-8e95-58bf10ead8a1" providerId="ADAL" clId="{9935B994-DC69-441D-B60E-BF38208EB5CF}" dt="2026-03-27T07:18:16.877" v="0" actId="47"/>
        <pc:sldMkLst>
          <pc:docMk/>
          <pc:sldMk cId="2151691882" sldId="2147478862"/>
        </pc:sldMkLst>
      </pc:sldChg>
      <pc:sldMasterChg chg="delSldLayout">
        <pc:chgData name="Charpentier, Caroline" userId="75960bfb-24dd-4fa3-8e95-58bf10ead8a1" providerId="ADAL" clId="{9935B994-DC69-441D-B60E-BF38208EB5CF}" dt="2026-03-27T07:18:16.877" v="0" actId="47"/>
        <pc:sldMasterMkLst>
          <pc:docMk/>
          <pc:sldMasterMk cId="592646687" sldId="2147483660"/>
        </pc:sldMasterMkLst>
        <pc:sldLayoutChg chg="del">
          <pc:chgData name="Charpentier, Caroline" userId="75960bfb-24dd-4fa3-8e95-58bf10ead8a1" providerId="ADAL" clId="{9935B994-DC69-441D-B60E-BF38208EB5CF}" dt="2026-03-27T07:18:16.877" v="0" actId="47"/>
          <pc:sldLayoutMkLst>
            <pc:docMk/>
            <pc:sldMasterMk cId="592646687" sldId="2147483660"/>
            <pc:sldLayoutMk cId="3327789186" sldId="21474837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0A010-3308-478A-ACE0-49B5C18E6BE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EA2DB-CBA7-4C66-9DA8-1B7E282F7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35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A4D48-6ADE-42CA-8AAE-655541CFAF13}" type="slidenum">
              <a:rPr kumimoji="0" lang="en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828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B9E6-87E4-0086-3D53-FE0F3CB143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AC1724-E7D1-40CB-7A4D-91534AF62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F4434-B13E-F346-A88B-B64619A8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32C-C455-4185-99B2-057E6474DB5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45E0A-A199-2F79-79BE-2616C1DA0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B735F-3D29-0F3A-6A79-6468304D8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629-BA74-440A-B9DA-5357F561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4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88E1E-DE46-BD46-932F-2803FCD30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437497-6E7A-33B0-24BC-6B25B6F69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575C8-BA10-309D-946D-D631C1E5A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32C-C455-4185-99B2-057E6474DB5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0C392-9484-4F86-2E37-C72ED45E1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75695-1F10-EDBD-362B-DF4D82CD1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629-BA74-440A-B9DA-5357F561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8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image mood board +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EF6F47F2-5870-AE46-931E-AB7C954AB0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AAF79E7D-5E12-954F-828B-B13A1A96C9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FBF6AF3-94D8-444A-AB9D-1722139422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43768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D90A02B-1735-BD4A-9BD6-9FD93F5A9F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43768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B1C3C74-3F9A-FE4B-B5F0-D99DAE0744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48232" y="0"/>
            <a:ext cx="2448232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D61317B-BC9C-A64B-80ED-D9226656079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48232" y="3402000"/>
            <a:ext cx="2448232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9B74A7B-6E72-A143-92AA-C50F5B70FF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95536" y="0"/>
            <a:ext cx="2448232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6899042-6509-E84B-8872-B6DF0E0ED0E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95536" y="3402000"/>
            <a:ext cx="2448232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6BF2454-9E27-AF4E-BD9F-9255A0617A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96464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8F4F5C-E719-CE46-BA43-61A8D711D2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96464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9F42D35-81CF-19A0-F90A-71042E9270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3570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4F6CB-3FD3-5C2B-9595-A8175CCC13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570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4AFCF21-EF97-A3A9-DA03-62A60553E6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57851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2CF22E1-844A-04F3-5251-AE97CE4150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57851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63ED4B3-D09D-ED9D-FA50-9CCD0A07F9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6845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7818F7-7D30-FFBC-9131-D6B73D9496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6845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DDAE80-9F21-7DA2-DCFC-E2CF8FD6A81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26412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04EA73-EE1B-E58E-7BC2-9DFE682336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26412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A7F680-8B00-2E1A-3F8B-CB628E788E3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73050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723EAE-F49F-FD02-F331-9C5A0050D1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73050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  <a:highlight>
                  <a:srgbClr val="A2D8B4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46110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_Concept text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858B0DF-CF2F-664A-A51A-3955F39C86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solidFill>
            <a:schemeClr val="accent2"/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5C6C31E-6AE3-E34B-885B-107CFE985E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8824" y="1024498"/>
            <a:ext cx="7794350" cy="8161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Copy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A0BD4-DF8E-C94F-839D-4F575A49DD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35922" y="1791999"/>
            <a:ext cx="8720154" cy="267765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2000">
                <a:solidFill>
                  <a:schemeClr val="bg1"/>
                </a:solidFill>
              </a:defRPr>
            </a:lvl1pPr>
            <a:lvl2pPr marL="265112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50165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3pPr>
            <a:lvl4pPr marL="69850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4pPr>
            <a:lvl5pPr marL="944563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235788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_Concep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858B0DF-CF2F-664A-A51A-3955F39C86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solidFill>
            <a:schemeClr val="accent2"/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799B5F-0F20-2348-A637-4ED2DC3814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35922" y="1791999"/>
            <a:ext cx="8720154" cy="267765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2000">
                <a:solidFill>
                  <a:schemeClr val="bg1"/>
                </a:solidFill>
              </a:defRPr>
            </a:lvl1pPr>
            <a:lvl2pPr marL="265112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50165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3pPr>
            <a:lvl4pPr marL="69850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4pPr>
            <a:lvl5pPr marL="944563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20374089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 (max 3 row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CF461-1613-184B-A197-032B891D0978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A2D8B4"/>
              </a:highligh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1A6D181-8EC3-31ED-80AD-88E565A72A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935804"/>
            <a:ext cx="11090275" cy="2402691"/>
          </a:xfrm>
        </p:spPr>
        <p:txBody>
          <a:bodyPr anchor="ctr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Statement/quote goes here, maximum 3 rows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E002309-1803-6FF3-3324-33E9399586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4922196"/>
            <a:ext cx="11090280" cy="811854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7202580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_Thank you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BE137E-D24A-804F-A0B2-79DAF88396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Thank you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4F8066A-AB3D-B84E-BAAE-4713321131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Contact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01C3A116-0945-481C-5522-FA424DD1C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234" y="5973279"/>
            <a:ext cx="1723533" cy="6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223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_Oriflam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D3D56-FAE3-54CA-E04A-C9C0D258B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2592" y="2178902"/>
            <a:ext cx="7126815" cy="24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9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BDA422-5E0C-B3A8-726B-6227CFD633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B5336-EF1C-B0C7-21BF-A1565CE54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C4987-FFED-BAB2-F3C6-92C8AE339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32C-C455-4185-99B2-057E6474DB5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8999A-3995-D213-9CA8-725F86022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36910-B5B4-4165-9E9D-C170AA98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629-BA74-440A-B9DA-5357F561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04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_ Title P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66305F9-D2E3-EBA6-0B43-BF9E36AA88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1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SE"/>
              <a:t>Dual mood board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9191C57C-1472-F196-CE29-17FBF6C8B4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6096000" cy="6858001"/>
          </a:xfrm>
          <a:solidFill>
            <a:schemeClr val="tx2"/>
          </a:solidFill>
        </p:spPr>
        <p:txBody>
          <a:bodyPr/>
          <a:lstStyle/>
          <a:p>
            <a:r>
              <a:rPr lang="en-SE"/>
              <a:t>Dual mood board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bg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bg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14E32D8-F80A-D441-AFA7-1463E14D49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705913"/>
            <a:ext cx="5111999" cy="3674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BA491-6606-DEAD-9024-B2EAFACB0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34234" y="5975377"/>
            <a:ext cx="1723533" cy="59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14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_ Title P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6B9A58-683E-A452-0CE2-5CE9B14C03A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solidFill>
            <a:schemeClr val="tx2"/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bg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bg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14E32D8-F80A-D441-AFA7-1463E14D49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705913"/>
            <a:ext cx="5111999" cy="3674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BA491-6606-DEAD-9024-B2EAFACB0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234234" y="5975377"/>
            <a:ext cx="1723533" cy="59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89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_ Title P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6289DD4-5BCF-77B5-117E-EB5BE64CB5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1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SE"/>
              <a:t>Dual mood board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6F4401-799E-8444-6D41-0DCDA675BA3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6096000" cy="6858001"/>
          </a:xfrm>
          <a:solidFill>
            <a:schemeClr val="tx2"/>
          </a:solidFill>
        </p:spPr>
        <p:txBody>
          <a:bodyPr/>
          <a:lstStyle/>
          <a:p>
            <a:r>
              <a:rPr lang="en-SE"/>
              <a:t>Dual mood board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14E32D8-F80A-D441-AFA7-1463E14D49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705913"/>
            <a:ext cx="5111999" cy="3674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C7CBA491-6606-DEAD-9024-B2EAFACB0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4234" y="5973279"/>
            <a:ext cx="1723533" cy="6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07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_ Title Pag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4A79381-A668-5987-DF91-FB7C0AFDE0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solidFill>
            <a:schemeClr val="tx2"/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14E32D8-F80A-D441-AFA7-1463E14D49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705913"/>
            <a:ext cx="5111999" cy="3674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C7CBA491-6606-DEAD-9024-B2EAFACB0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4234" y="5973279"/>
            <a:ext cx="1723533" cy="6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43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650DEF-C72C-5247-A7CB-BC69F77E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0219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Agenda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15B07C9-B396-6417-A8F5-BE9EABC0A8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667359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650DEF-C72C-5247-A7CB-BC69F77E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0219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Agenda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15B07C9-B396-6417-A8F5-BE9EABC0A84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184846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0A5B5F8-5009-27F6-FB5B-3702A765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solidFill>
            <a:schemeClr val="tx2"/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bg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bg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47746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BE0315-D796-B8F1-F523-FBEE88837762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12847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7EBB9-CC0D-6241-3C0E-E8AC4974D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FBAE6-56D6-1FAD-2B65-E696195A8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84A4F-3497-7440-3506-B85ED0446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32C-C455-4185-99B2-057E6474DB5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9AFC0-6E5C-C07F-751E-D6D71D4C7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D3315-9415-C617-AB80-16969D371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629-BA74-440A-B9DA-5357F561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935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chapter 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1C324D-4483-4747-9F8B-C7D114F65DD4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838658"/>
            <a:ext cx="11090275" cy="1615421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Sub-chapter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303" y="354953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cap="none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Sub-headline</a:t>
            </a:r>
          </a:p>
        </p:txBody>
      </p:sp>
    </p:spTree>
    <p:extLst>
      <p:ext uri="{BB962C8B-B14F-4D97-AF65-F5344CB8AC3E}">
        <p14:creationId xmlns:p14="http://schemas.microsoft.com/office/powerpoint/2010/main" val="1967363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chapter 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838658"/>
            <a:ext cx="11090275" cy="1615421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Sub-chapter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303" y="354953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cap="none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Sub-headline</a:t>
            </a:r>
          </a:p>
        </p:txBody>
      </p:sp>
    </p:spTree>
    <p:extLst>
      <p:ext uri="{BB962C8B-B14F-4D97-AF65-F5344CB8AC3E}">
        <p14:creationId xmlns:p14="http://schemas.microsoft.com/office/powerpoint/2010/main" val="1786794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05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tit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7877E6-DED8-366A-8628-67CC0B152962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365371A-CD37-EB46-BE44-DFB7E8F4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AE7A20-01A2-A048-8791-4A17F67BC5C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6"/>
            <a:ext cx="5545136" cy="8161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4935942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365371A-CD37-EB46-BE44-DFB7E8F4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AE7A20-01A2-A048-8791-4A17F67BC5C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6"/>
            <a:ext cx="5545136" cy="8161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392849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15E9E6-B1D6-3243-8545-B95E6F1DC0EC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5E138A0-18C9-8A4F-AF5D-02CE78BF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25D337-3D94-E644-A6A1-874ADE71A0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545136" cy="51353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2FC249-B239-8247-9778-E4D1F0FA34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Oriflame Sans 2.0" panose="020B0502020204020303" pitchFamily="34" charset="0"/>
              </a:defRPr>
            </a:lvl1pPr>
            <a:lvl2pPr marL="265112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2pPr>
            <a:lvl3pPr marL="50165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3pPr>
            <a:lvl4pPr marL="69850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4pPr>
            <a:lvl5pPr marL="944563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1409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C5E138A0-18C9-8A4F-AF5D-02CE78BF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25D337-3D94-E644-A6A1-874ADE71A0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545136" cy="5135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2FC249-B239-8247-9778-E4D1F0FA34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Oriflame Sans 2.0" panose="020B0502020204020303" pitchFamily="34" charset="0"/>
              </a:defRPr>
            </a:lvl1pPr>
            <a:lvl2pPr marL="265112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2pPr>
            <a:lvl3pPr marL="50165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3pPr>
            <a:lvl4pPr marL="69850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4pPr>
            <a:lvl5pPr marL="944563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28466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text column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8889E-4829-41FB-59B7-9CBEB536D1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736725"/>
            <a:ext cx="5427254" cy="3997325"/>
          </a:xfrm>
        </p:spPr>
        <p:txBody>
          <a:bodyPr/>
          <a:lstStyle>
            <a:lvl1pPr marL="0" indent="0">
              <a:buNone/>
              <a:defRPr sz="1600"/>
            </a:lvl1pPr>
            <a:lvl2pPr marL="265112" indent="0">
              <a:buNone/>
              <a:defRPr sz="1600"/>
            </a:lvl2pPr>
            <a:lvl3pPr marL="501650" indent="0">
              <a:buNone/>
              <a:defRPr sz="1600"/>
            </a:lvl3pPr>
            <a:lvl4pPr marL="698500" indent="0">
              <a:buNone/>
              <a:defRPr sz="1600"/>
            </a:lvl4pPr>
            <a:lvl5pPr marL="944563" indent="0">
              <a:buNone/>
              <a:defRPr sz="16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A3E273-F85C-0908-2A16-41EC5D09BA3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13885" y="1736725"/>
            <a:ext cx="5544614" cy="3997325"/>
          </a:xfrm>
        </p:spPr>
        <p:txBody>
          <a:bodyPr/>
          <a:lstStyle>
            <a:lvl1pPr marL="0" indent="0">
              <a:buNone/>
              <a:defRPr sz="1600"/>
            </a:lvl1pPr>
            <a:lvl2pPr marL="265112" indent="0">
              <a:buNone/>
              <a:defRPr sz="1600"/>
            </a:lvl2pPr>
            <a:lvl3pPr marL="501650" indent="0">
              <a:buNone/>
              <a:defRPr sz="1600"/>
            </a:lvl3pPr>
            <a:lvl4pPr marL="698500" indent="0">
              <a:buNone/>
              <a:defRPr sz="1600"/>
            </a:lvl4pPr>
            <a:lvl5pPr marL="944563" indent="0">
              <a:buNone/>
              <a:defRPr sz="16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33AED1-96A9-8DF4-8642-70F6496D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8999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text column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8889E-4829-41FB-59B7-9CBEB536D1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736725"/>
            <a:ext cx="5427254" cy="3997325"/>
          </a:xfrm>
        </p:spPr>
        <p:txBody>
          <a:bodyPr/>
          <a:lstStyle>
            <a:lvl1pPr marL="0" indent="0">
              <a:buNone/>
              <a:defRPr sz="1600"/>
            </a:lvl1pPr>
            <a:lvl2pPr marL="265112" indent="0">
              <a:buNone/>
              <a:defRPr sz="1600"/>
            </a:lvl2pPr>
            <a:lvl3pPr marL="501650" indent="0">
              <a:buNone/>
              <a:defRPr sz="1600"/>
            </a:lvl3pPr>
            <a:lvl4pPr marL="698500" indent="0">
              <a:buNone/>
              <a:defRPr sz="1600"/>
            </a:lvl4pPr>
            <a:lvl5pPr marL="944563" indent="0">
              <a:buNone/>
              <a:defRPr sz="16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A3E273-F85C-0908-2A16-41EC5D09BA3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13885" y="1736725"/>
            <a:ext cx="5544614" cy="3997325"/>
          </a:xfrm>
        </p:spPr>
        <p:txBody>
          <a:bodyPr/>
          <a:lstStyle>
            <a:lvl1pPr marL="0" indent="0">
              <a:buNone/>
              <a:defRPr sz="1600"/>
            </a:lvl1pPr>
            <a:lvl2pPr marL="265112" indent="0">
              <a:buNone/>
              <a:defRPr sz="1600"/>
            </a:lvl2pPr>
            <a:lvl3pPr marL="501650" indent="0">
              <a:buNone/>
              <a:defRPr sz="1600"/>
            </a:lvl3pPr>
            <a:lvl4pPr marL="698500" indent="0">
              <a:buNone/>
              <a:defRPr sz="1600"/>
            </a:lvl4pPr>
            <a:lvl5pPr marL="944563" indent="0">
              <a:buNone/>
              <a:defRPr sz="16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3A0DA32-92E3-92CE-8024-7EE30FBF0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33017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text columns 2 siz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8889E-4829-41FB-59B7-9CBEB536D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6725"/>
            <a:ext cx="5427254" cy="399732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  <a:lvl2pPr marL="265112" indent="0">
              <a:buNone/>
              <a:defRPr sz="3200"/>
            </a:lvl2pPr>
            <a:lvl3pPr marL="501650" indent="0">
              <a:buNone/>
              <a:defRPr sz="3200"/>
            </a:lvl3pPr>
            <a:lvl4pPr marL="698500" indent="0">
              <a:buNone/>
              <a:defRPr sz="3200"/>
            </a:lvl4pPr>
            <a:lvl5pPr marL="944563" indent="0">
              <a:buNone/>
              <a:defRPr sz="3200"/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04DF35-CC40-3D10-B5FD-AA71C27C9B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3885" y="1736725"/>
            <a:ext cx="5544614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C61429-911C-B3FA-8E6B-1127A02C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173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BE9C-32C2-7CFF-0F4E-0207ECBF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65092-0026-E193-68AA-B800282C4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FFCEE-7997-03D0-78AD-8FE8D45A0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32C-C455-4185-99B2-057E6474DB5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D1AD0-52E2-C0B0-32F1-CF58CE29C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C7595-C788-FEDE-0EA0-301B194C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629-BA74-440A-B9DA-5357F561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43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text columns 2 siz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8889E-4829-41FB-59B7-9CBEB536D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6725"/>
            <a:ext cx="5427254" cy="399732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  <a:lvl2pPr marL="265112" indent="0">
              <a:buNone/>
              <a:defRPr sz="3200"/>
            </a:lvl2pPr>
            <a:lvl3pPr marL="501650" indent="0">
              <a:buNone/>
              <a:defRPr sz="3200"/>
            </a:lvl3pPr>
            <a:lvl4pPr marL="698500" indent="0">
              <a:buNone/>
              <a:defRPr sz="3200"/>
            </a:lvl4pPr>
            <a:lvl5pPr marL="944563" indent="0">
              <a:buNone/>
              <a:defRPr sz="3200"/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04DF35-CC40-3D10-B5FD-AA71C27C9B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3885" y="1736725"/>
            <a:ext cx="5544614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929EACC-BA22-DB88-B748-2F63EAEF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52984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CC58F49-8E9A-254B-9F4A-FFAE720A4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solidFill>
            <a:schemeClr val="accent2"/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</p:spTree>
    <p:extLst>
      <p:ext uri="{BB962C8B-B14F-4D97-AF65-F5344CB8AC3E}">
        <p14:creationId xmlns:p14="http://schemas.microsoft.com/office/powerpoint/2010/main" val="3878760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al image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5230E4E-EE6E-DA4F-801E-C33288805E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1"/>
          </a:xfrm>
          <a:solidFill>
            <a:schemeClr val="accent1"/>
          </a:solidFill>
        </p:spPr>
        <p:txBody>
          <a:bodyPr/>
          <a:lstStyle/>
          <a:p>
            <a:r>
              <a:rPr lang="en-SE"/>
              <a:t>Dual mood board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02D1401-67BA-BE41-BD78-4D95039D86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6096000" cy="6858001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SE"/>
              <a:t>Dual mood board</a:t>
            </a:r>
          </a:p>
        </p:txBody>
      </p:sp>
    </p:spTree>
    <p:extLst>
      <p:ext uri="{BB962C8B-B14F-4D97-AF65-F5344CB8AC3E}">
        <p14:creationId xmlns:p14="http://schemas.microsoft.com/office/powerpoint/2010/main" val="3681335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iptych image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9FD1E0B-5F1D-0E00-B5CB-F110446EE94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4068000" cy="685800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SE"/>
              <a:t>Triple mood board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50C23D-7AC5-889A-CA83-A2129311316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2794" y="-2"/>
            <a:ext cx="4068000" cy="685800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SE"/>
              <a:t>Triple mood board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30C567D-763A-A471-299C-0001441B414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2000" y="-2"/>
            <a:ext cx="4068000" cy="6858001"/>
          </a:xfrm>
          <a:solidFill>
            <a:srgbClr val="FF8071"/>
          </a:solidFill>
        </p:spPr>
        <p:txBody>
          <a:bodyPr/>
          <a:lstStyle/>
          <a:p>
            <a:r>
              <a:rPr lang="en-SE"/>
              <a:t>Triple mood board</a:t>
            </a:r>
          </a:p>
        </p:txBody>
      </p:sp>
    </p:spTree>
    <p:extLst>
      <p:ext uri="{BB962C8B-B14F-4D97-AF65-F5344CB8AC3E}">
        <p14:creationId xmlns:p14="http://schemas.microsoft.com/office/powerpoint/2010/main" val="297183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rant image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EF6F47F2-5870-AE46-931E-AB7C954AB0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AAF79E7D-5E12-954F-828B-B13A1A96C9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6096000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B1C3C74-3F9A-FE4B-B5F0-D99DAE0744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6096000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D61317B-BC9C-A64B-80ED-D9226656079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3402000"/>
            <a:ext cx="6096000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3105510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image mood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EF6F47F2-5870-AE46-931E-AB7C954AB0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AAF79E7D-5E12-954F-828B-B13A1A96C9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FBF6AF3-94D8-444A-AB9D-1722139422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43768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D90A02B-1735-BD4A-9BD6-9FD93F5A9F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43768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B1C3C74-3F9A-FE4B-B5F0-D99DAE0744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48232" y="0"/>
            <a:ext cx="2448232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D61317B-BC9C-A64B-80ED-D9226656079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48232" y="3402000"/>
            <a:ext cx="2448232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9B74A7B-6E72-A143-92AA-C50F5B70FF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95536" y="0"/>
            <a:ext cx="2448232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6899042-6509-E84B-8872-B6DF0E0ED0E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95536" y="3402000"/>
            <a:ext cx="2448232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6BF2454-9E27-AF4E-BD9F-9255A0617A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96464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8F4F5C-E719-CE46-BA43-61A8D711D2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96464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016777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image mood board + key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EF6F47F2-5870-AE46-931E-AB7C954AB0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AAF79E7D-5E12-954F-828B-B13A1A96C9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FBF6AF3-94D8-444A-AB9D-1722139422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43768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D90A02B-1735-BD4A-9BD6-9FD93F5A9F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43768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B1C3C74-3F9A-FE4B-B5F0-D99DAE0744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48232" y="0"/>
            <a:ext cx="2448232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D61317B-BC9C-A64B-80ED-D9226656079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48232" y="3402000"/>
            <a:ext cx="2448232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9B74A7B-6E72-A143-92AA-C50F5B70FF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95536" y="0"/>
            <a:ext cx="2448232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6899042-6509-E84B-8872-B6DF0E0ED0E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95536" y="3402000"/>
            <a:ext cx="2448232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6BF2454-9E27-AF4E-BD9F-9255A0617A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96464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8F4F5C-E719-CE46-BA43-61A8D711D2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96464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9F42D35-81CF-19A0-F90A-71042E9270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3570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highlight>
                  <a:srgbClr val="2C2323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4F6CB-3FD3-5C2B-9595-A8175CCC13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23570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highlight>
                  <a:srgbClr val="2C2323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4AFCF21-EF97-A3A9-DA03-62A60553E6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57851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highlight>
                  <a:srgbClr val="2C2323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2CF22E1-844A-04F3-5251-AE97CE4150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57851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highlight>
                  <a:srgbClr val="2C2323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63ED4B3-D09D-ED9D-FA50-9CCD0A07F9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016845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highlight>
                  <a:srgbClr val="2C2323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97818F7-7D30-FFBC-9131-D6B73D9496F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16845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highlight>
                  <a:srgbClr val="2C2323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DDAE80-9F21-7DA2-DCFC-E2CF8FD6A81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26412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highlight>
                  <a:srgbClr val="2C2323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C04EA73-EE1B-E58E-7BC2-9DFE6823361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426412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highlight>
                  <a:srgbClr val="2C2323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7A7F680-8B00-2E1A-3F8B-CB628E788E3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73050" y="3093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highlight>
                  <a:srgbClr val="2C2323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723EAE-F49F-FD02-F331-9C5A0050D1F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873050" y="6549231"/>
            <a:ext cx="2324662" cy="308769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bg1"/>
                </a:solidFill>
                <a:highlight>
                  <a:srgbClr val="2C2323"/>
                </a:highlight>
              </a:defRPr>
            </a:lvl1pPr>
            <a:lvl2pPr marL="265112" indent="0">
              <a:buNone/>
              <a:defRPr sz="1400" b="1"/>
            </a:lvl2pPr>
            <a:lvl3pPr marL="501650" indent="0">
              <a:buNone/>
              <a:defRPr sz="1400" b="1"/>
            </a:lvl3pPr>
            <a:lvl4pPr marL="698500" indent="0">
              <a:buNone/>
              <a:defRPr sz="1400" b="1"/>
            </a:lvl4pPr>
            <a:lvl5pPr marL="944563" indent="0">
              <a:buNone/>
              <a:defRPr sz="1400" b="1"/>
            </a:lvl5pPr>
          </a:lstStyle>
          <a:p>
            <a:pPr lvl="0"/>
            <a:r>
              <a:rPr lang="en-GB"/>
              <a:t>Key words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764861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text + Title_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858B0DF-CF2F-664A-A51A-3955F39C86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solidFill>
            <a:schemeClr val="accent2"/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5C6C31E-6AE3-E34B-885B-107CFE985E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8824" y="1024498"/>
            <a:ext cx="7794350" cy="81615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Copy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A0BD4-DF8E-C94F-839D-4F575A49DD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35922" y="1791999"/>
            <a:ext cx="8720154" cy="267765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2000">
                <a:solidFill>
                  <a:schemeClr val="bg1"/>
                </a:solidFill>
              </a:defRPr>
            </a:lvl1pPr>
            <a:lvl2pPr marL="265112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50165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3pPr>
            <a:lvl4pPr marL="69850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4pPr>
            <a:lvl5pPr marL="944563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925909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ept text_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858B0DF-CF2F-664A-A51A-3955F39C86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solidFill>
            <a:schemeClr val="accent2"/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9799B5F-0F20-2348-A637-4ED2DC3814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35922" y="1791999"/>
            <a:ext cx="8720154" cy="267765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  <a:defRPr sz="2000">
                <a:solidFill>
                  <a:schemeClr val="bg1"/>
                </a:solidFill>
              </a:defRPr>
            </a:lvl1pPr>
            <a:lvl2pPr marL="265112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2pPr>
            <a:lvl3pPr marL="50165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3pPr>
            <a:lvl4pPr marL="69850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4pPr>
            <a:lvl5pPr marL="944563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styles.</a:t>
            </a:r>
          </a:p>
        </p:txBody>
      </p:sp>
    </p:spTree>
    <p:extLst>
      <p:ext uri="{BB962C8B-B14F-4D97-AF65-F5344CB8AC3E}">
        <p14:creationId xmlns:p14="http://schemas.microsoft.com/office/powerpoint/2010/main" val="39858612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iptych Moodboard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02D1401-67BA-BE41-BD78-4D95039D86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4068000" cy="685800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SE"/>
              <a:t>Triple mood board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AC73374-5935-AB42-B783-C2966A4F92E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2794" y="-2"/>
            <a:ext cx="4068000" cy="685800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SE"/>
              <a:t>Triple mood board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559BFF5-F3C4-E641-91ED-68282B6672F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2000" y="-2"/>
            <a:ext cx="4068000" cy="6858001"/>
          </a:xfrm>
          <a:solidFill>
            <a:srgbClr val="FF8071"/>
          </a:solidFill>
        </p:spPr>
        <p:txBody>
          <a:bodyPr/>
          <a:lstStyle/>
          <a:p>
            <a:r>
              <a:rPr lang="en-SE"/>
              <a:t>Triple mood board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F1D7BF-D01B-224D-BE91-F594505080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98824" y="2823861"/>
            <a:ext cx="7794350" cy="81615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Copy title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310D085F-6E2E-7749-90E2-34F5B424E5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8823" y="564456"/>
            <a:ext cx="7794350" cy="61795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Key words</a:t>
            </a:r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177634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0BEB7-4121-A1E2-DF8D-AF307C51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4E99B-F136-750A-08EC-09B4DBDC1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176EB0-DE08-500D-7EE3-0CB09BE7E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927D6-A67E-622E-35FA-757D85362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32C-C455-4185-99B2-057E6474DB5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43E64-3DAD-A311-A3C6-5731052B8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3CB8D-C23C-DCCC-EE0B-2579D6FC1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629-BA74-440A-B9DA-5357F561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59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get group_Mindful Connec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40D7019-05D7-D121-F96F-406857BF871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Placeholder 21" descr="A picture containing food, cup, indoor, meal&#10;&#10;Description automatically generated">
              <a:extLst>
                <a:ext uri="{FF2B5EF4-FFF2-40B4-BE49-F238E27FC236}">
                  <a16:creationId xmlns:a16="http://schemas.microsoft.com/office/drawing/2014/main" id="{4DB75454-629F-E688-7609-98780AA83C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031" t="20105"/>
            <a:stretch/>
          </p:blipFill>
          <p:spPr>
            <a:xfrm>
              <a:off x="2448232" y="0"/>
              <a:ext cx="2448232" cy="3456000"/>
            </a:xfrm>
            <a:prstGeom prst="rect">
              <a:avLst/>
            </a:prstGeom>
          </p:spPr>
        </p:pic>
        <p:pic>
          <p:nvPicPr>
            <p:cNvPr id="4" name="Picture Placeholder 17" descr="Two bottles of perfume in a field of flowers&#10;&#10;Description automatically generated">
              <a:extLst>
                <a:ext uri="{FF2B5EF4-FFF2-40B4-BE49-F238E27FC236}">
                  <a16:creationId xmlns:a16="http://schemas.microsoft.com/office/drawing/2014/main" id="{11C356C9-0C4C-0D79-78EC-0042F502E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4584" r="14584"/>
            <a:stretch>
              <a:fillRect/>
            </a:stretch>
          </p:blipFill>
          <p:spPr>
            <a:xfrm>
              <a:off x="9743768" y="0"/>
              <a:ext cx="2448232" cy="3456000"/>
            </a:xfrm>
            <a:prstGeom prst="rect">
              <a:avLst/>
            </a:prstGeom>
          </p:spPr>
        </p:pic>
        <p:pic>
          <p:nvPicPr>
            <p:cNvPr id="5" name="Picture Placeholder 78" descr="A picture containing text, bottle, indoor, empty&#10;&#10;Description automatically generated">
              <a:extLst>
                <a:ext uri="{FF2B5EF4-FFF2-40B4-BE49-F238E27FC236}">
                  <a16:creationId xmlns:a16="http://schemas.microsoft.com/office/drawing/2014/main" id="{434C6AE1-B614-A283-7FC9-4AABA99057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346" t="5918" r="4206" b="5918"/>
            <a:stretch/>
          </p:blipFill>
          <p:spPr>
            <a:xfrm>
              <a:off x="7295536" y="0"/>
              <a:ext cx="2448232" cy="3456000"/>
            </a:xfrm>
            <a:prstGeom prst="rect">
              <a:avLst/>
            </a:prstGeom>
          </p:spPr>
        </p:pic>
        <p:pic>
          <p:nvPicPr>
            <p:cNvPr id="6" name="Picture Placeholder 95" descr="A picture containing text, bottle, wine, indoor&#10;&#10;Description automatically generated">
              <a:extLst>
                <a:ext uri="{FF2B5EF4-FFF2-40B4-BE49-F238E27FC236}">
                  <a16:creationId xmlns:a16="http://schemas.microsoft.com/office/drawing/2014/main" id="{CD4401E4-D39F-3FEC-C06C-8A468A7C04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344" t="-196" r="37434" b="196"/>
            <a:stretch/>
          </p:blipFill>
          <p:spPr>
            <a:xfrm>
              <a:off x="4896464" y="0"/>
              <a:ext cx="2448232" cy="3456000"/>
            </a:xfrm>
            <a:prstGeom prst="rect">
              <a:avLst/>
            </a:prstGeom>
          </p:spPr>
        </p:pic>
        <p:pic>
          <p:nvPicPr>
            <p:cNvPr id="7" name="Picture Placeholder 5" descr="A person holding a star shaped face&#10;&#10;Description automatically generated">
              <a:extLst>
                <a:ext uri="{FF2B5EF4-FFF2-40B4-BE49-F238E27FC236}">
                  <a16:creationId xmlns:a16="http://schemas.microsoft.com/office/drawing/2014/main" id="{348F48C3-E4BB-665D-CD2F-2EFF0198E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" r="2779"/>
            <a:stretch>
              <a:fillRect/>
            </a:stretch>
          </p:blipFill>
          <p:spPr>
            <a:xfrm>
              <a:off x="7295536" y="3402000"/>
              <a:ext cx="2448232" cy="3456000"/>
            </a:xfrm>
            <a:prstGeom prst="rect">
              <a:avLst/>
            </a:prstGeom>
          </p:spPr>
        </p:pic>
        <p:pic>
          <p:nvPicPr>
            <p:cNvPr id="8" name="Picture Placeholder 81" descr="A picture containing person, outdoor, person, female&#10;&#10;Description automatically generated">
              <a:extLst>
                <a:ext uri="{FF2B5EF4-FFF2-40B4-BE49-F238E27FC236}">
                  <a16:creationId xmlns:a16="http://schemas.microsoft.com/office/drawing/2014/main" id="{964C3A2C-0BDE-BE92-C778-F54B7BF7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315" r="16700" b="21941"/>
            <a:stretch/>
          </p:blipFill>
          <p:spPr>
            <a:xfrm>
              <a:off x="0" y="0"/>
              <a:ext cx="2448232" cy="3456000"/>
            </a:xfrm>
            <a:prstGeom prst="rect">
              <a:avLst/>
            </a:prstGeom>
          </p:spPr>
        </p:pic>
        <p:pic>
          <p:nvPicPr>
            <p:cNvPr id="9" name="Picture Placeholder 59" descr="A close-up of a syringe and a tube&#10;&#10;Description automatically generated with medium confidence">
              <a:extLst>
                <a:ext uri="{FF2B5EF4-FFF2-40B4-BE49-F238E27FC236}">
                  <a16:creationId xmlns:a16="http://schemas.microsoft.com/office/drawing/2014/main" id="{9262911F-B66B-11F4-489D-C20D99C2C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3381" r="29857"/>
            <a:stretch/>
          </p:blipFill>
          <p:spPr>
            <a:xfrm>
              <a:off x="9743768" y="3402000"/>
              <a:ext cx="2448232" cy="3456000"/>
            </a:xfrm>
            <a:prstGeom prst="rect">
              <a:avLst/>
            </a:prstGeom>
          </p:spPr>
        </p:pic>
        <p:pic>
          <p:nvPicPr>
            <p:cNvPr id="10" name="Picture Placeholder 7" descr="A group of different products on a table&#10;&#10;Description automatically generated">
              <a:extLst>
                <a:ext uri="{FF2B5EF4-FFF2-40B4-BE49-F238E27FC236}">
                  <a16:creationId xmlns:a16="http://schemas.microsoft.com/office/drawing/2014/main" id="{968FE156-527F-1C54-F602-54698A63E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21" t="17454" r="4737" b="8998"/>
            <a:stretch/>
          </p:blipFill>
          <p:spPr>
            <a:xfrm>
              <a:off x="0" y="3402000"/>
              <a:ext cx="2448232" cy="3456000"/>
            </a:xfrm>
            <a:prstGeom prst="rect">
              <a:avLst/>
            </a:prstGeom>
          </p:spPr>
        </p:pic>
        <p:pic>
          <p:nvPicPr>
            <p:cNvPr id="11" name="Picture Placeholder 52" descr="A close-up of several different colors of lip gloss&#10;&#10;Description automatically generated">
              <a:extLst>
                <a:ext uri="{FF2B5EF4-FFF2-40B4-BE49-F238E27FC236}">
                  <a16:creationId xmlns:a16="http://schemas.microsoft.com/office/drawing/2014/main" id="{BF0F2295-9D9F-0CB6-9736-27F1DE245C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0" b="18340"/>
            <a:stretch/>
          </p:blipFill>
          <p:spPr>
            <a:xfrm>
              <a:off x="4896464" y="3402000"/>
              <a:ext cx="2448232" cy="34560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</p:pic>
        <p:pic>
          <p:nvPicPr>
            <p:cNvPr id="12" name="Picture Placeholder 15" descr="A person sitting on the floor&#10;&#10;Description automatically generated">
              <a:extLst>
                <a:ext uri="{FF2B5EF4-FFF2-40B4-BE49-F238E27FC236}">
                  <a16:creationId xmlns:a16="http://schemas.microsoft.com/office/drawing/2014/main" id="{5C478112-F6AD-95AD-14EF-71A389B0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951" t="20763" r="8309" b="25911"/>
            <a:stretch/>
          </p:blipFill>
          <p:spPr>
            <a:xfrm>
              <a:off x="2448232" y="3402000"/>
              <a:ext cx="2448232" cy="3456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FA4FF90-240B-DACF-F241-357D1F2A1CA9}"/>
              </a:ext>
            </a:extLst>
          </p:cNvPr>
          <p:cNvSpPr txBox="1"/>
          <p:nvPr userDrawn="1"/>
        </p:nvSpPr>
        <p:spPr>
          <a:xfrm>
            <a:off x="139700" y="165100"/>
            <a:ext cx="2552700" cy="252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SE" sz="1600" b="1">
                <a:highlight>
                  <a:srgbClr val="9CDABC"/>
                </a:highlight>
                <a:latin typeface="Oriflame Sans 2.0" panose="020B0502020204020303" pitchFamily="34" charset="0"/>
              </a:rPr>
              <a:t>Mindful Connectors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Holistic approach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Value-driven 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Practical 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Authentic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Supportive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Thoughtful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Open</a:t>
            </a:r>
          </a:p>
        </p:txBody>
      </p:sp>
    </p:spTree>
    <p:extLst>
      <p:ext uri="{BB962C8B-B14F-4D97-AF65-F5344CB8AC3E}">
        <p14:creationId xmlns:p14="http://schemas.microsoft.com/office/powerpoint/2010/main" val="901650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get group_Aspirational Cur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9FDFFC8-DD19-B6AD-059B-76821EC5EE3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Picture Placeholder 25" descr="A green smoothie in a glass cup next to a red box&#10;&#10;Description automatically generated">
              <a:extLst>
                <a:ext uri="{FF2B5EF4-FFF2-40B4-BE49-F238E27FC236}">
                  <a16:creationId xmlns:a16="http://schemas.microsoft.com/office/drawing/2014/main" id="{D0A68EA0-A5A2-2535-0713-18A5F6368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462" r="2462"/>
            <a:stretch>
              <a:fillRect/>
            </a:stretch>
          </p:blipFill>
          <p:spPr>
            <a:xfrm>
              <a:off x="7295536" y="0"/>
              <a:ext cx="2448232" cy="3456000"/>
            </a:xfrm>
            <a:prstGeom prst="rect">
              <a:avLst/>
            </a:prstGeom>
          </p:spPr>
        </p:pic>
        <p:pic>
          <p:nvPicPr>
            <p:cNvPr id="16" name="Picture Placeholder 113">
              <a:extLst>
                <a:ext uri="{FF2B5EF4-FFF2-40B4-BE49-F238E27FC236}">
                  <a16:creationId xmlns:a16="http://schemas.microsoft.com/office/drawing/2014/main" id="{CAFD892A-6D22-2127-081F-2F5F9BA52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730" r="5730"/>
            <a:stretch>
              <a:fillRect/>
            </a:stretch>
          </p:blipFill>
          <p:spPr>
            <a:xfrm>
              <a:off x="7295536" y="3402000"/>
              <a:ext cx="2448232" cy="3456000"/>
            </a:xfrm>
            <a:prstGeom prst="rect">
              <a:avLst/>
            </a:prstGeom>
          </p:spPr>
        </p:pic>
        <p:pic>
          <p:nvPicPr>
            <p:cNvPr id="17" name="Picture Placeholder 8" descr="A person with curly hair holding a chocolate bar&#10;&#10;Description automatically generated">
              <a:extLst>
                <a:ext uri="{FF2B5EF4-FFF2-40B4-BE49-F238E27FC236}">
                  <a16:creationId xmlns:a16="http://schemas.microsoft.com/office/drawing/2014/main" id="{5223DC33-43A1-48DF-E1CA-6054D30BA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04" r="57048"/>
            <a:stretch/>
          </p:blipFill>
          <p:spPr>
            <a:xfrm>
              <a:off x="9743768" y="0"/>
              <a:ext cx="2448232" cy="3456000"/>
            </a:xfrm>
            <a:prstGeom prst="rect">
              <a:avLst/>
            </a:prstGeom>
          </p:spPr>
        </p:pic>
        <p:pic>
          <p:nvPicPr>
            <p:cNvPr id="18" name="Picture Placeholder 71" descr="A person holding a container&#10;&#10;Description automatically generated">
              <a:extLst>
                <a:ext uri="{FF2B5EF4-FFF2-40B4-BE49-F238E27FC236}">
                  <a16:creationId xmlns:a16="http://schemas.microsoft.com/office/drawing/2014/main" id="{5A6C0251-36C3-863F-E4ED-C90156D15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1" r="3549" b="2812"/>
            <a:stretch/>
          </p:blipFill>
          <p:spPr>
            <a:xfrm>
              <a:off x="4896464" y="0"/>
              <a:ext cx="2448232" cy="3456000"/>
            </a:xfrm>
            <a:prstGeom prst="rect">
              <a:avLst/>
            </a:prstGeom>
          </p:spPr>
        </p:pic>
        <p:pic>
          <p:nvPicPr>
            <p:cNvPr id="19" name="Picture Placeholder 88" descr="A picture containing lighter&#10;&#10;Description automatically generated">
              <a:extLst>
                <a:ext uri="{FF2B5EF4-FFF2-40B4-BE49-F238E27FC236}">
                  <a16:creationId xmlns:a16="http://schemas.microsoft.com/office/drawing/2014/main" id="{148B9CC3-11BA-23B7-2134-AAEC96A07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4584" r="14584"/>
            <a:stretch>
              <a:fillRect/>
            </a:stretch>
          </p:blipFill>
          <p:spPr>
            <a:xfrm>
              <a:off x="2448232" y="0"/>
              <a:ext cx="2448232" cy="3456000"/>
            </a:xfrm>
            <a:prstGeom prst="rect">
              <a:avLst/>
            </a:prstGeom>
          </p:spPr>
        </p:pic>
        <p:pic>
          <p:nvPicPr>
            <p:cNvPr id="20" name="Picture Placeholder 115" descr="A picture containing person, indoor, hand&#10;&#10;Description automatically generated">
              <a:extLst>
                <a:ext uri="{FF2B5EF4-FFF2-40B4-BE49-F238E27FC236}">
                  <a16:creationId xmlns:a16="http://schemas.microsoft.com/office/drawing/2014/main" id="{E6A1DB98-EC62-64EF-19E5-C780F1E39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793" r="5793"/>
            <a:stretch>
              <a:fillRect/>
            </a:stretch>
          </p:blipFill>
          <p:spPr>
            <a:xfrm>
              <a:off x="2448232" y="3402000"/>
              <a:ext cx="2448232" cy="3456000"/>
            </a:xfrm>
            <a:prstGeom prst="rect">
              <a:avLst/>
            </a:prstGeom>
          </p:spPr>
        </p:pic>
        <p:pic>
          <p:nvPicPr>
            <p:cNvPr id="21" name="Picture Placeholder 21" descr="A person leaning on a large ball&#10;&#10;Description automatically generated">
              <a:extLst>
                <a:ext uri="{FF2B5EF4-FFF2-40B4-BE49-F238E27FC236}">
                  <a16:creationId xmlns:a16="http://schemas.microsoft.com/office/drawing/2014/main" id="{E5A2CC8A-41E5-A59F-99C8-9EC066702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4677" r="14677"/>
            <a:stretch>
              <a:fillRect/>
            </a:stretch>
          </p:blipFill>
          <p:spPr>
            <a:xfrm>
              <a:off x="4896464" y="3402000"/>
              <a:ext cx="2448232" cy="3456000"/>
            </a:xfrm>
            <a:prstGeom prst="rect">
              <a:avLst/>
            </a:prstGeom>
          </p:spPr>
        </p:pic>
        <p:pic>
          <p:nvPicPr>
            <p:cNvPr id="22" name="Picture Placeholder 24" descr="A picture containing wall, person, indoor&#10;&#10;Description automatically generated">
              <a:extLst>
                <a:ext uri="{FF2B5EF4-FFF2-40B4-BE49-F238E27FC236}">
                  <a16:creationId xmlns:a16="http://schemas.microsoft.com/office/drawing/2014/main" id="{EB24D6AF-23A9-5CB0-B5E0-CAEDE7F747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16908" b="17883"/>
            <a:stretch/>
          </p:blipFill>
          <p:spPr>
            <a:xfrm>
              <a:off x="0" y="0"/>
              <a:ext cx="2448232" cy="3456000"/>
            </a:xfrm>
            <a:prstGeom prst="rect">
              <a:avLst/>
            </a:prstGeom>
            <a:solidFill>
              <a:schemeClr val="accent4"/>
            </a:solidFill>
          </p:spPr>
        </p:pic>
        <p:pic>
          <p:nvPicPr>
            <p:cNvPr id="23" name="Picture Placeholder 104" descr="A picture containing text, wall, indoor, wooden&#10;&#10;Description automatically generated">
              <a:extLst>
                <a:ext uri="{FF2B5EF4-FFF2-40B4-BE49-F238E27FC236}">
                  <a16:creationId xmlns:a16="http://schemas.microsoft.com/office/drawing/2014/main" id="{D18B3299-FADA-E009-735A-572FC696C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7436" r="44322" b="28011"/>
            <a:stretch/>
          </p:blipFill>
          <p:spPr>
            <a:xfrm>
              <a:off x="9743768" y="3402000"/>
              <a:ext cx="2448232" cy="3456000"/>
            </a:xfrm>
            <a:prstGeom prst="rect">
              <a:avLst/>
            </a:prstGeom>
          </p:spPr>
        </p:pic>
        <p:pic>
          <p:nvPicPr>
            <p:cNvPr id="24" name="Picture Placeholder 100" descr="A picture containing pair, sitting, black, indoor&#10;&#10;Description automatically generated">
              <a:extLst>
                <a:ext uri="{FF2B5EF4-FFF2-40B4-BE49-F238E27FC236}">
                  <a16:creationId xmlns:a16="http://schemas.microsoft.com/office/drawing/2014/main" id="{104EEBE6-31E8-7912-AFFC-F5917A4CF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5609" r="5609"/>
            <a:stretch>
              <a:fillRect/>
            </a:stretch>
          </p:blipFill>
          <p:spPr>
            <a:xfrm>
              <a:off x="0" y="3402000"/>
              <a:ext cx="2448232" cy="34560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FE0FD99-A270-A6EF-D0AD-CFD0C9FA30B3}"/>
              </a:ext>
            </a:extLst>
          </p:cNvPr>
          <p:cNvSpPr txBox="1"/>
          <p:nvPr userDrawn="1"/>
        </p:nvSpPr>
        <p:spPr>
          <a:xfrm>
            <a:off x="139700" y="165100"/>
            <a:ext cx="2552700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SE" sz="1600" b="1">
                <a:highlight>
                  <a:srgbClr val="9CDABC"/>
                </a:highlight>
                <a:latin typeface="Oriflame Sans 2.0" panose="020B0502020204020303" pitchFamily="34" charset="0"/>
              </a:rPr>
              <a:t>Aspirational Curators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Results-driven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Ambitious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Inspiring 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Progressive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Hedonistic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Confident</a:t>
            </a:r>
          </a:p>
        </p:txBody>
      </p:sp>
    </p:spTree>
    <p:extLst>
      <p:ext uri="{BB962C8B-B14F-4D97-AF65-F5344CB8AC3E}">
        <p14:creationId xmlns:p14="http://schemas.microsoft.com/office/powerpoint/2010/main" val="729107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get group_Creative Liber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2B7BAD7-C504-A314-2205-9A6F4BA204D9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Placeholder 7" descr="A person's legs and feet in grey pants&#10;&#10;Description automatically generated">
              <a:extLst>
                <a:ext uri="{FF2B5EF4-FFF2-40B4-BE49-F238E27FC236}">
                  <a16:creationId xmlns:a16="http://schemas.microsoft.com/office/drawing/2014/main" id="{58EF1EEE-C213-FFA6-2C9A-847DE80AA6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661" t="-1563" r="7811" b="1563"/>
            <a:stretch/>
          </p:blipFill>
          <p:spPr>
            <a:xfrm>
              <a:off x="2448232" y="3402000"/>
              <a:ext cx="2448232" cy="3456000"/>
            </a:xfrm>
            <a:prstGeom prst="rect">
              <a:avLst/>
            </a:prstGeom>
          </p:spPr>
        </p:pic>
        <p:pic>
          <p:nvPicPr>
            <p:cNvPr id="4" name="Picture Placeholder 66" descr="A picture containing person, person, cosmetic&#10;&#10;Description automatically generated">
              <a:extLst>
                <a:ext uri="{FF2B5EF4-FFF2-40B4-BE49-F238E27FC236}">
                  <a16:creationId xmlns:a16="http://schemas.microsoft.com/office/drawing/2014/main" id="{835F2F74-28F1-F344-B778-854CFDCDF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438" r="23438"/>
            <a:stretch>
              <a:fillRect/>
            </a:stretch>
          </p:blipFill>
          <p:spPr>
            <a:xfrm>
              <a:off x="9743768" y="3402000"/>
              <a:ext cx="2448232" cy="3456000"/>
            </a:xfrm>
            <a:prstGeom prst="rect">
              <a:avLst/>
            </a:prstGeom>
            <a:solidFill>
              <a:schemeClr val="accent4"/>
            </a:solidFill>
          </p:spPr>
        </p:pic>
        <p:pic>
          <p:nvPicPr>
            <p:cNvPr id="5" name="Picture Placeholder 111" descr="A picture containing text, sky, outdoor, person&#10;&#10;Description automatically generated">
              <a:extLst>
                <a:ext uri="{FF2B5EF4-FFF2-40B4-BE49-F238E27FC236}">
                  <a16:creationId xmlns:a16="http://schemas.microsoft.com/office/drawing/2014/main" id="{3C129AA8-502C-200E-C2A9-04837B8B5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3204" r="23204"/>
            <a:stretch>
              <a:fillRect/>
            </a:stretch>
          </p:blipFill>
          <p:spPr>
            <a:xfrm>
              <a:off x="9743768" y="0"/>
              <a:ext cx="2448232" cy="3456000"/>
            </a:xfrm>
            <a:prstGeom prst="rect">
              <a:avLst/>
            </a:prstGeom>
          </p:spPr>
        </p:pic>
        <p:pic>
          <p:nvPicPr>
            <p:cNvPr id="6" name="Picture Placeholder 77" descr="A close-up of a hand holding a bottle of pills&#10;&#10;Description automatically generated">
              <a:extLst>
                <a:ext uri="{FF2B5EF4-FFF2-40B4-BE49-F238E27FC236}">
                  <a16:creationId xmlns:a16="http://schemas.microsoft.com/office/drawing/2014/main" id="{709E1765-8645-49C3-971F-F4A1589B5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" b="47"/>
            <a:stretch>
              <a:fillRect/>
            </a:stretch>
          </p:blipFill>
          <p:spPr>
            <a:xfrm>
              <a:off x="2448232" y="0"/>
              <a:ext cx="2448232" cy="3456000"/>
            </a:xfrm>
            <a:prstGeom prst="rect">
              <a:avLst/>
            </a:prstGeom>
          </p:spPr>
        </p:pic>
        <p:pic>
          <p:nvPicPr>
            <p:cNvPr id="7" name="Picture Placeholder 4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5D959AD9-8583-5682-E151-FC5FCE89B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2335" r="12335"/>
            <a:stretch>
              <a:fillRect/>
            </a:stretch>
          </p:blipFill>
          <p:spPr>
            <a:xfrm>
              <a:off x="7295536" y="3402000"/>
              <a:ext cx="2448232" cy="3456000"/>
            </a:xfrm>
            <a:prstGeom prst="rect">
              <a:avLst/>
            </a:prstGeom>
          </p:spPr>
        </p:pic>
        <p:pic>
          <p:nvPicPr>
            <p:cNvPr id="8" name="Picture Placeholder 51" descr="A person holding a bottle of perfume&#10;&#10;Description automatically generated">
              <a:extLst>
                <a:ext uri="{FF2B5EF4-FFF2-40B4-BE49-F238E27FC236}">
                  <a16:creationId xmlns:a16="http://schemas.microsoft.com/office/drawing/2014/main" id="{E31481D4-EC72-ADCC-DA1A-0A1E35464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0" r="5730"/>
            <a:stretch>
              <a:fillRect/>
            </a:stretch>
          </p:blipFill>
          <p:spPr>
            <a:xfrm>
              <a:off x="0" y="3402000"/>
              <a:ext cx="2448232" cy="3456000"/>
            </a:xfrm>
            <a:prstGeom prst="rect">
              <a:avLst/>
            </a:prstGeom>
          </p:spPr>
        </p:pic>
        <p:pic>
          <p:nvPicPr>
            <p:cNvPr id="9" name="Picture Placeholder 4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18E8DE7-D207-E669-13A9-4814ACBB5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4584" r="14584"/>
            <a:stretch>
              <a:fillRect/>
            </a:stretch>
          </p:blipFill>
          <p:spPr>
            <a:xfrm>
              <a:off x="0" y="0"/>
              <a:ext cx="2448232" cy="3456000"/>
            </a:xfrm>
            <a:prstGeom prst="rect">
              <a:avLst/>
            </a:prstGeom>
          </p:spPr>
        </p:pic>
        <p:pic>
          <p:nvPicPr>
            <p:cNvPr id="10" name="Picture Placeholder 52" descr="A picture containing text, indoor, items, cosmetic&#10;&#10;Description automatically generated">
              <a:extLst>
                <a:ext uri="{FF2B5EF4-FFF2-40B4-BE49-F238E27FC236}">
                  <a16:creationId xmlns:a16="http://schemas.microsoft.com/office/drawing/2014/main" id="{2E3B2018-1E24-4018-2D1E-EB97C8910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5702" r="5702"/>
            <a:stretch>
              <a:fillRect/>
            </a:stretch>
          </p:blipFill>
          <p:spPr>
            <a:xfrm>
              <a:off x="4896464" y="3402000"/>
              <a:ext cx="2448232" cy="3456000"/>
            </a:xfrm>
            <a:prstGeom prst="rect">
              <a:avLst/>
            </a:prstGeom>
          </p:spPr>
        </p:pic>
        <p:pic>
          <p:nvPicPr>
            <p:cNvPr id="11" name="Picture Placeholder 28" descr="A picture containing text, person&#10;&#10;Description automatically generated">
              <a:extLst>
                <a:ext uri="{FF2B5EF4-FFF2-40B4-BE49-F238E27FC236}">
                  <a16:creationId xmlns:a16="http://schemas.microsoft.com/office/drawing/2014/main" id="{658D2B89-8846-8BE5-F8C3-69FDC699E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5702" r="5702"/>
            <a:stretch>
              <a:fillRect/>
            </a:stretch>
          </p:blipFill>
          <p:spPr>
            <a:xfrm>
              <a:off x="4896464" y="0"/>
              <a:ext cx="2448232" cy="3456000"/>
            </a:xfrm>
            <a:prstGeom prst="rect">
              <a:avLst/>
            </a:prstGeom>
          </p:spPr>
        </p:pic>
        <p:pic>
          <p:nvPicPr>
            <p:cNvPr id="12" name="Picture Placeholder 25" descr="A picture containing text, person&#10;&#10;Description automatically generated">
              <a:extLst>
                <a:ext uri="{FF2B5EF4-FFF2-40B4-BE49-F238E27FC236}">
                  <a16:creationId xmlns:a16="http://schemas.microsoft.com/office/drawing/2014/main" id="{82906223-01D3-31E6-81D2-C0DB87D1A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5457" r="15457"/>
            <a:stretch>
              <a:fillRect/>
            </a:stretch>
          </p:blipFill>
          <p:spPr>
            <a:xfrm>
              <a:off x="7295536" y="0"/>
              <a:ext cx="2448232" cy="3456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6FF2696-0C20-A17E-941E-85966DA117FC}"/>
              </a:ext>
            </a:extLst>
          </p:cNvPr>
          <p:cNvSpPr txBox="1"/>
          <p:nvPr userDrawn="1"/>
        </p:nvSpPr>
        <p:spPr>
          <a:xfrm>
            <a:off x="139700" y="165100"/>
            <a:ext cx="2552700" cy="222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SE" sz="1600" b="1">
                <a:highlight>
                  <a:srgbClr val="9CDABC"/>
                </a:highlight>
                <a:latin typeface="Oriflame Sans 2.0" panose="020B0502020204020303" pitchFamily="34" charset="0"/>
              </a:rPr>
              <a:t>Creative Liberals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Mood-driven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Experimental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Digital-mindset 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Ethical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Creative</a:t>
            </a:r>
          </a:p>
          <a:p>
            <a:pPr>
              <a:lnSpc>
                <a:spcPct val="125000"/>
              </a:lnSpc>
            </a:pPr>
            <a:r>
              <a:rPr lang="en-SE" sz="1600">
                <a:highlight>
                  <a:srgbClr val="9CDABC"/>
                </a:highlight>
                <a:latin typeface="Oriflame Sans 2.0" panose="020B0502020204020303" pitchFamily="34" charset="0"/>
              </a:rPr>
              <a:t>- Visionary</a:t>
            </a:r>
          </a:p>
        </p:txBody>
      </p:sp>
    </p:spTree>
    <p:extLst>
      <p:ext uri="{BB962C8B-B14F-4D97-AF65-F5344CB8AC3E}">
        <p14:creationId xmlns:p14="http://schemas.microsoft.com/office/powerpoint/2010/main" val="19967801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/Quote (max 3 row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CF461-1613-184B-A197-032B891D0978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A2D8B4"/>
              </a:highlight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1A6D181-8EC3-31ED-80AD-88E565A72AE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935804"/>
            <a:ext cx="11090275" cy="2402691"/>
          </a:xfrm>
        </p:spPr>
        <p:txBody>
          <a:bodyPr anchor="ctr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Statement/quote goes here, maximum 3 rows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E002309-1803-6FF3-3324-33E93995865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4922196"/>
            <a:ext cx="11090280" cy="811854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0635131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_Thank you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BE137E-D24A-804F-A0B2-79DAF88396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Thank you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4F8066A-AB3D-B84E-BAAE-4713321131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Contact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01C3A116-0945-481C-5522-FA424DD1CA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4234" y="5973279"/>
            <a:ext cx="1723533" cy="6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205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slide_Oriflam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rgbClr val="9CD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7D3D56-FAE3-54CA-E04A-C9C0D258BA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32592" y="2178902"/>
            <a:ext cx="7126815" cy="24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070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and diam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844EFE-BACC-CCB1-387B-BA92BE60C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96035" y="1229034"/>
            <a:ext cx="4399931" cy="4399931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50207504-753A-F040-8285-D477C4F507F7}"/>
              </a:ext>
            </a:extLst>
          </p:cNvPr>
          <p:cNvSpPr txBox="1"/>
          <p:nvPr userDrawn="1"/>
        </p:nvSpPr>
        <p:spPr>
          <a:xfrm>
            <a:off x="7071100" y="5314223"/>
            <a:ext cx="20701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>
                <a:latin typeface="Oriflame Sans 2.0" panose="020B0502020204020303" pitchFamily="34" charset="0"/>
              </a:rPr>
              <a:t>Trustworthy/</a:t>
            </a:r>
          </a:p>
          <a:p>
            <a:r>
              <a:rPr lang="en-US" sz="1200">
                <a:latin typeface="Oriflame Sans 2.0" panose="020B0502020204020303" pitchFamily="34" charset="0"/>
              </a:rPr>
              <a:t>Reliable</a:t>
            </a:r>
            <a:endParaRPr lang="en-SE" sz="1200">
              <a:latin typeface="Oriflame Sans 2.0" panose="020B0502020204020303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FB44DDA-DC10-4049-A807-55CF79587B0F}"/>
              </a:ext>
            </a:extLst>
          </p:cNvPr>
          <p:cNvSpPr txBox="1"/>
          <p:nvPr userDrawn="1"/>
        </p:nvSpPr>
        <p:spPr>
          <a:xfrm>
            <a:off x="2105401" y="2366762"/>
            <a:ext cx="198425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>
                <a:latin typeface="Oriflame Sans 2.0" panose="020B0502020204020303" pitchFamily="34" charset="0"/>
              </a:rPr>
              <a:t>Scientific</a:t>
            </a:r>
            <a:endParaRPr lang="en-SE" sz="1200">
              <a:latin typeface="Oriflame Sans 2.0" panose="020B0502020204020303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D44E62-5910-E24C-B793-F0BEBB4765A1}"/>
              </a:ext>
            </a:extLst>
          </p:cNvPr>
          <p:cNvSpPr txBox="1"/>
          <p:nvPr userDrawn="1"/>
        </p:nvSpPr>
        <p:spPr>
          <a:xfrm>
            <a:off x="3620610" y="5406555"/>
            <a:ext cx="151325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>
                <a:latin typeface="Oriflame Sans 2.0" panose="020B0502020204020303" pitchFamily="34" charset="0"/>
              </a:rPr>
              <a:t>Essential</a:t>
            </a:r>
            <a:endParaRPr lang="en-SE" sz="1600">
              <a:latin typeface="Oriflame Sans 2.0" panose="020B0502020204020303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A76BBBF-48A6-0A4B-AEA0-21759945EDC3}"/>
              </a:ext>
            </a:extLst>
          </p:cNvPr>
          <p:cNvSpPr txBox="1"/>
          <p:nvPr userDrawn="1"/>
        </p:nvSpPr>
        <p:spPr>
          <a:xfrm>
            <a:off x="7071100" y="1304525"/>
            <a:ext cx="1317192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>
                <a:latin typeface="Oriflame Sans 2.0" panose="020B0502020204020303" pitchFamily="34" charset="0"/>
              </a:rPr>
              <a:t>Expressive</a:t>
            </a:r>
            <a:endParaRPr lang="en-SE" sz="1200">
              <a:latin typeface="Oriflame Sans 2.0" panose="020B0502020204020303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20576B6-EDF8-F342-9010-4D1FA1C8BAB1}"/>
              </a:ext>
            </a:extLst>
          </p:cNvPr>
          <p:cNvSpPr txBox="1"/>
          <p:nvPr userDrawn="1"/>
        </p:nvSpPr>
        <p:spPr>
          <a:xfrm>
            <a:off x="2233242" y="4214237"/>
            <a:ext cx="1856413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>
                <a:latin typeface="Oriflame Sans 2.0" panose="020B0502020204020303" pitchFamily="34" charset="0"/>
              </a:rPr>
              <a:t>Functional</a:t>
            </a:r>
            <a:endParaRPr lang="en-SE" sz="1200">
              <a:latin typeface="Oriflame Sans 2.0" panose="020B0502020204020303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EAA9F59-DAE5-B84C-BF0B-3949C3C9D94A}"/>
              </a:ext>
            </a:extLst>
          </p:cNvPr>
          <p:cNvSpPr txBox="1"/>
          <p:nvPr userDrawn="1"/>
        </p:nvSpPr>
        <p:spPr>
          <a:xfrm>
            <a:off x="3032491" y="1304525"/>
            <a:ext cx="2088410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200">
                <a:latin typeface="Oriflame Sans 2.0" panose="020B0502020204020303" pitchFamily="34" charset="0"/>
              </a:rPr>
              <a:t>Creative</a:t>
            </a:r>
            <a:endParaRPr lang="en-SE" sz="1200">
              <a:latin typeface="Oriflame Sans 2.0" panose="020B0502020204020303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6B4D4D7-1CF7-9F4A-973F-A6D9ABAB8BB6}"/>
              </a:ext>
            </a:extLst>
          </p:cNvPr>
          <p:cNvSpPr txBox="1"/>
          <p:nvPr userDrawn="1"/>
        </p:nvSpPr>
        <p:spPr>
          <a:xfrm>
            <a:off x="8441709" y="3259722"/>
            <a:ext cx="139914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sv-SE" sz="1600" b="1" err="1">
                <a:latin typeface="Oriflame Sans 2.0" panose="020B0502020204020303" pitchFamily="34" charset="0"/>
              </a:rPr>
              <a:t>Optimistic</a:t>
            </a:r>
            <a:endParaRPr lang="en-SE" sz="1600" b="1">
              <a:latin typeface="Oriflame Sans 2.0" panose="020B0502020204020303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405F5E7-E4E7-9A44-80E5-90BBA1315508}"/>
              </a:ext>
            </a:extLst>
          </p:cNvPr>
          <p:cNvSpPr txBox="1"/>
          <p:nvPr userDrawn="1"/>
        </p:nvSpPr>
        <p:spPr>
          <a:xfrm>
            <a:off x="2134580" y="3259722"/>
            <a:ext cx="161571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GB" sz="1600" b="1">
                <a:latin typeface="Oriflame Sans 2.0" panose="020B0502020204020303" pitchFamily="34" charset="0"/>
              </a:rPr>
              <a:t>Inventive</a:t>
            </a:r>
            <a:endParaRPr lang="en-SE" sz="1600" b="1">
              <a:latin typeface="Oriflame Sans 2.0" panose="020B05020202040203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3131D79-A552-C943-97A9-A59F824BFE16}"/>
              </a:ext>
            </a:extLst>
          </p:cNvPr>
          <p:cNvSpPr txBox="1"/>
          <p:nvPr userDrawn="1"/>
        </p:nvSpPr>
        <p:spPr>
          <a:xfrm>
            <a:off x="5257799" y="5713692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E" sz="1600" b="1">
                <a:latin typeface="Oriflame Sans 2.0" panose="020B0502020204020303" pitchFamily="34" charset="0"/>
              </a:rPr>
              <a:t>Honest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0B30E97-D3E7-CE45-9B33-430483B0C7FB}"/>
              </a:ext>
            </a:extLst>
          </p:cNvPr>
          <p:cNvSpPr txBox="1"/>
          <p:nvPr userDrawn="1"/>
        </p:nvSpPr>
        <p:spPr>
          <a:xfrm>
            <a:off x="8154294" y="4121903"/>
            <a:ext cx="150520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>
                <a:latin typeface="Oriflame Sans 2.0" panose="020B0502020204020303" pitchFamily="34" charset="0"/>
              </a:rPr>
              <a:t>Sustainable/</a:t>
            </a:r>
          </a:p>
          <a:p>
            <a:r>
              <a:rPr lang="en-US" sz="1200">
                <a:latin typeface="Oriflame Sans 2.0" panose="020B0502020204020303" pitchFamily="34" charset="0"/>
              </a:rPr>
              <a:t>responsible</a:t>
            </a:r>
            <a:endParaRPr lang="en-SE" sz="2000">
              <a:latin typeface="Oriflame Sans 2.0" panose="020B0502020204020303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8C5F0A5-B4E4-B44E-8E74-0562F4AC2D17}"/>
              </a:ext>
            </a:extLst>
          </p:cNvPr>
          <p:cNvSpPr txBox="1"/>
          <p:nvPr userDrawn="1"/>
        </p:nvSpPr>
        <p:spPr>
          <a:xfrm>
            <a:off x="5367704" y="805753"/>
            <a:ext cx="1456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>
                <a:latin typeface="Oriflame Sans 2.0" panose="020B0502020204020303" pitchFamily="34" charset="0"/>
              </a:rPr>
              <a:t>Passionate</a:t>
            </a:r>
            <a:endParaRPr lang="en-SE" sz="1600" b="1">
              <a:latin typeface="Oriflame Sans 2.0" panose="020B0502020204020303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4C135D5-90DF-7F46-92C0-C7974B32A37B}"/>
              </a:ext>
            </a:extLst>
          </p:cNvPr>
          <p:cNvSpPr txBox="1"/>
          <p:nvPr userDrawn="1"/>
        </p:nvSpPr>
        <p:spPr>
          <a:xfrm>
            <a:off x="8154294" y="2366763"/>
            <a:ext cx="1224404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200">
                <a:latin typeface="Oriflame Sans 2.0" panose="020B0502020204020303" pitchFamily="34" charset="0"/>
              </a:rPr>
              <a:t>Inclusive </a:t>
            </a:r>
          </a:p>
        </p:txBody>
      </p:sp>
    </p:spTree>
    <p:extLst>
      <p:ext uri="{BB962C8B-B14F-4D97-AF65-F5344CB8AC3E}">
        <p14:creationId xmlns:p14="http://schemas.microsoft.com/office/powerpoint/2010/main" val="42892095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rand diamond facets_Visu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A7E915E-CAAD-3E47-840B-A17EF37D533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7916" y="745960"/>
            <a:ext cx="2208281" cy="369332"/>
          </a:xfrm>
        </p:spPr>
        <p:txBody>
          <a:bodyPr/>
          <a:lstStyle>
            <a:lvl1pPr marL="0" indent="0" algn="ctr">
              <a:buNone/>
              <a:defRPr sz="1800" b="1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Facet 1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73C26F6-EC8E-C84A-B198-75FB8BBC2A9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12968" y="745960"/>
            <a:ext cx="2208281" cy="369332"/>
          </a:xfrm>
        </p:spPr>
        <p:txBody>
          <a:bodyPr/>
          <a:lstStyle>
            <a:lvl1pPr marL="0" indent="0" algn="ctr">
              <a:buNone/>
              <a:defRPr sz="1800" b="1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Facet 2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89EE558-2098-C349-B8A8-2FCC9DF33C6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21155" y="745960"/>
            <a:ext cx="2208281" cy="369332"/>
          </a:xfrm>
        </p:spPr>
        <p:txBody>
          <a:bodyPr/>
          <a:lstStyle>
            <a:lvl1pPr marL="0" indent="0" algn="ctr">
              <a:buNone/>
              <a:defRPr sz="1800" b="1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Facet 3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92149E8-1112-B74A-AA53-6539145A436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9406207" y="745960"/>
            <a:ext cx="2208281" cy="369332"/>
          </a:xfrm>
        </p:spPr>
        <p:txBody>
          <a:bodyPr/>
          <a:lstStyle>
            <a:lvl1pPr marL="0" indent="0" algn="ctr">
              <a:buNone/>
              <a:defRPr sz="1800" b="1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Facet 4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2F5F4E4-3A32-6644-ADBB-0820381DB64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27916" y="1181767"/>
            <a:ext cx="2208281" cy="36933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Description of attributes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5746CF9-610F-0B42-91F3-1EB41D230DE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3412968" y="1181767"/>
            <a:ext cx="2208281" cy="36933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Description of attributes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79621A0-DB7E-2E41-B06B-F58F189F0681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421155" y="1181767"/>
            <a:ext cx="2208281" cy="36933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Description of attributes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8A680A5-4AD2-B541-B154-D8CF4882FC9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402036" y="1181767"/>
            <a:ext cx="2208281" cy="36933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000" b="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Description of attributes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7FD6BD13-4123-4B4A-8BED-464B2FC1DD9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7916" y="1757787"/>
            <a:ext cx="2208281" cy="4466276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SE"/>
              <a:t>Visuals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93457310-7CD8-C649-82F7-B93787169B0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412967" y="1757787"/>
            <a:ext cx="2208281" cy="4466276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SE"/>
              <a:t>Visuals</a:t>
            </a:r>
          </a:p>
        </p:txBody>
      </p:sp>
      <p:sp>
        <p:nvSpPr>
          <p:cNvPr id="36" name="Picture Placeholder 2">
            <a:extLst>
              <a:ext uri="{FF2B5EF4-FFF2-40B4-BE49-F238E27FC236}">
                <a16:creationId xmlns:a16="http://schemas.microsoft.com/office/drawing/2014/main" id="{F4C663E9-02B0-0349-B560-0952DC2A70D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21154" y="1757787"/>
            <a:ext cx="2208281" cy="4466276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SE"/>
              <a:t>Visuals</a:t>
            </a:r>
          </a:p>
        </p:txBody>
      </p:sp>
      <p:sp>
        <p:nvSpPr>
          <p:cNvPr id="37" name="Picture Placeholder 2">
            <a:extLst>
              <a:ext uri="{FF2B5EF4-FFF2-40B4-BE49-F238E27FC236}">
                <a16:creationId xmlns:a16="http://schemas.microsoft.com/office/drawing/2014/main" id="{3ABB82BC-E5C6-2F49-B4DE-CD287C303D7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02035" y="1757787"/>
            <a:ext cx="2208281" cy="4466276"/>
          </a:xfrm>
          <a:solidFill>
            <a:schemeClr val="bg2">
              <a:lumMod val="40000"/>
              <a:lumOff val="60000"/>
            </a:schemeClr>
          </a:solidFill>
        </p:spPr>
        <p:txBody>
          <a:bodyPr/>
          <a:lstStyle/>
          <a:p>
            <a:r>
              <a:rPr lang="en-SE"/>
              <a:t>Visuals</a:t>
            </a:r>
          </a:p>
        </p:txBody>
      </p:sp>
    </p:spTree>
    <p:extLst>
      <p:ext uri="{BB962C8B-B14F-4D97-AF65-F5344CB8AC3E}">
        <p14:creationId xmlns:p14="http://schemas.microsoft.com/office/powerpoint/2010/main" val="10541604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_ Titl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2EB96B-09E8-2ECA-A09B-5503EE5E3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14E32D8-F80A-D441-AFA7-1463E14D49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705913"/>
            <a:ext cx="5111999" cy="3674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C7CBA491-6606-DEAD-9024-B2EAFACB0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234" y="5973279"/>
            <a:ext cx="1723533" cy="6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079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_ 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BA0EA-EF25-B02E-D68E-A938104E4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14E32D8-F80A-D441-AFA7-1463E14D49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705913"/>
            <a:ext cx="5111999" cy="3674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CBA491-6606-DEAD-9024-B2EAFACB0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4234" y="5975377"/>
            <a:ext cx="1723533" cy="59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9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A9C23-819A-4D87-8B9C-CBC766193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BCAFE-EDE6-F885-75EB-5EB1985F2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F22BAE-AAF6-3E4E-5DB1-0F10030D4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0EE589-F600-34E0-9928-418B03ECF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6EBCF3-1245-2C06-3A3E-6862E019D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D95D2B-D30E-08C7-1A7F-AFBFE8ED0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32C-C455-4185-99B2-057E6474DB5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AFC6AA-1B15-C145-5563-BBE665F07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D5B3E-65BB-3998-A473-1B282F62C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629-BA74-440A-B9DA-5357F561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081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_ 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3F41F8-2BBD-F425-42B9-C391E0A7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Title of presentation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14E32D8-F80A-D441-AFA7-1463E14D494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40001" y="705913"/>
            <a:ext cx="5111999" cy="36743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 &amp; Year</a:t>
            </a:r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C7CBA491-6606-DEAD-9024-B2EAFACB03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234" y="5973279"/>
            <a:ext cx="1723533" cy="64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58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650DEF-C72C-5247-A7CB-BC69F77E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0219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Agenda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</p:txBody>
      </p:sp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0D3E8F81-42C3-9FDD-EE03-430F57FE7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7F94EC4-2646-2F8C-9878-7A99164CD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2023</a:t>
            </a:r>
          </a:p>
        </p:txBody>
      </p:sp>
    </p:spTree>
    <p:extLst>
      <p:ext uri="{BB962C8B-B14F-4D97-AF65-F5344CB8AC3E}">
        <p14:creationId xmlns:p14="http://schemas.microsoft.com/office/powerpoint/2010/main" val="27668645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650DEF-C72C-5247-A7CB-BC69F77E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0219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Agenda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10-11</a:t>
            </a:r>
          </a:p>
          <a:p>
            <a:pPr lvl="1"/>
            <a:r>
              <a:rPr lang="en-GB" noProof="0"/>
              <a:t>Activity 2		11-12</a:t>
            </a:r>
          </a:p>
        </p:txBody>
      </p:sp>
      <p:pic>
        <p:nvPicPr>
          <p:cNvPr id="4" name="Picture Placeholder 9">
            <a:extLst>
              <a:ext uri="{FF2B5EF4-FFF2-40B4-BE49-F238E27FC236}">
                <a16:creationId xmlns:a16="http://schemas.microsoft.com/office/drawing/2014/main" id="{0D3E8F81-42C3-9FDD-EE03-430F57FE7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7F94EC4-2646-2F8C-9878-7A99164CD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2023</a:t>
            </a:r>
          </a:p>
        </p:txBody>
      </p:sp>
    </p:spTree>
    <p:extLst>
      <p:ext uri="{BB962C8B-B14F-4D97-AF65-F5344CB8AC3E}">
        <p14:creationId xmlns:p14="http://schemas.microsoft.com/office/powerpoint/2010/main" val="19411486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_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>
              <a:solidFill>
                <a:schemeClr val="bg1"/>
              </a:solidFill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7650DEF-C72C-5247-A7CB-BC69F77E5F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702195"/>
            <a:ext cx="5111999" cy="33709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Agenda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Date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426732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10–11</a:t>
            </a:r>
          </a:p>
          <a:p>
            <a:pPr lvl="1"/>
            <a:r>
              <a:rPr lang="en-GB" noProof="0"/>
              <a:t>Activity 2		11–12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10–11</a:t>
            </a:r>
          </a:p>
          <a:p>
            <a:pPr lvl="1"/>
            <a:r>
              <a:rPr lang="en-GB" noProof="0"/>
              <a:t>Activity 2		11–12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E2C0A2-40CE-A4F9-CD81-A175F709E67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13884" y="1736725"/>
            <a:ext cx="5544614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 marL="265112" indent="0">
              <a:buNone/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Part 2</a:t>
            </a:r>
          </a:p>
          <a:p>
            <a:pPr lvl="1"/>
            <a:r>
              <a:rPr lang="en-GB" noProof="0"/>
              <a:t>Activity 1		10–11</a:t>
            </a:r>
          </a:p>
          <a:p>
            <a:pPr lvl="1"/>
            <a:r>
              <a:rPr lang="en-GB" noProof="0"/>
              <a:t>Activity 2		11–12</a:t>
            </a:r>
          </a:p>
          <a:p>
            <a:pPr lvl="1"/>
            <a:endParaRPr lang="en-GB" noProof="0"/>
          </a:p>
          <a:p>
            <a:pPr lvl="0"/>
            <a:r>
              <a:rPr lang="en-GB" noProof="0"/>
              <a:t>Part 1</a:t>
            </a:r>
          </a:p>
          <a:p>
            <a:pPr lvl="1"/>
            <a:r>
              <a:rPr lang="en-GB" noProof="0"/>
              <a:t>Activity 1		10–11</a:t>
            </a:r>
          </a:p>
          <a:p>
            <a:pPr lvl="1"/>
            <a:r>
              <a:rPr lang="en-GB" noProof="0"/>
              <a:t>Activity 2		11–12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0520E55-F4B9-3819-84E8-F13BDF150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2023</a:t>
            </a:r>
          </a:p>
        </p:txBody>
      </p:sp>
    </p:spTree>
    <p:extLst>
      <p:ext uri="{BB962C8B-B14F-4D97-AF65-F5344CB8AC3E}">
        <p14:creationId xmlns:p14="http://schemas.microsoft.com/office/powerpoint/2010/main" val="4230485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5790D5-FEBA-C665-6D3C-A0B83447D2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5781848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5790D5-FEBA-C665-6D3C-A0B83447D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FF8071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077929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5790D5-FEBA-C665-6D3C-A0B83447D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552585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_Neutral_Hig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highlight>
                  <a:srgbClr val="9CDABC"/>
                </a:highlight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627494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divider_Neutral_Hig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E8C8E770-8453-5248-A2E2-29F6769CE0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0863" y="1268413"/>
            <a:ext cx="11090275" cy="2402691"/>
          </a:xfrm>
        </p:spPr>
        <p:txBody>
          <a:bodyPr anchor="b">
            <a:noAutofit/>
          </a:bodyPr>
          <a:lstStyle>
            <a:lvl1pPr algn="ctr">
              <a:defRPr sz="6000" kern="7000" spc="-10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Chapter title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83642187-B2EF-774E-AE35-5CCCDC6097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9568" y="378782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kern="2000" cap="none" spc="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785755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21C324D-4483-4747-9F8B-C7D114F65DD4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838658"/>
            <a:ext cx="11090275" cy="1615421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Sub-chapter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303" y="354953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cap="none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Sub-headline</a:t>
            </a:r>
          </a:p>
        </p:txBody>
      </p:sp>
    </p:spTree>
    <p:extLst>
      <p:ext uri="{BB962C8B-B14F-4D97-AF65-F5344CB8AC3E}">
        <p14:creationId xmlns:p14="http://schemas.microsoft.com/office/powerpoint/2010/main" val="369853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EF97D-0F6A-6C3E-698F-5A162AD1A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769297-9567-C956-1C7B-85B2DEBDD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32C-C455-4185-99B2-057E6474DB5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B79E8A-13BA-5E6F-30EE-7BB7046D0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7E511-18CA-881D-D7C8-82CBA5590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629-BA74-440A-B9DA-5357F561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960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 chapter divider_Neu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0863" y="1838658"/>
            <a:ext cx="11090275" cy="1615421"/>
          </a:xfrm>
        </p:spPr>
        <p:txBody>
          <a:bodyPr anchor="b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GB" noProof="0"/>
              <a:t>Sub-chapter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303" y="3549533"/>
            <a:ext cx="11090280" cy="1946227"/>
          </a:xfrm>
        </p:spPr>
        <p:txBody>
          <a:bodyPr>
            <a:noAutofit/>
          </a:bodyPr>
          <a:lstStyle>
            <a:lvl1pPr marL="0" indent="0" algn="ctr">
              <a:buNone/>
              <a:defRPr sz="2000" b="0" cap="none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Sub-headline</a:t>
            </a:r>
          </a:p>
        </p:txBody>
      </p:sp>
    </p:spTree>
    <p:extLst>
      <p:ext uri="{BB962C8B-B14F-4D97-AF65-F5344CB8AC3E}">
        <p14:creationId xmlns:p14="http://schemas.microsoft.com/office/powerpoint/2010/main" val="13749120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774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365371A-CD37-EB46-BE44-DFB7E8F4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AE7A20-01A2-A048-8791-4A17F67BC5C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6"/>
            <a:ext cx="5545136" cy="8161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565120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FD5786-BB91-0E40-A94C-3435FFBD640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365371A-CD37-EB46-BE44-DFB7E8F48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6AE7A20-01A2-A048-8791-4A17F67BC5C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6"/>
            <a:ext cx="5545136" cy="816151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7186183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C5E138A0-18C9-8A4F-AF5D-02CE78BF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25D337-3D94-E644-A6A1-874ADE71A0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545136" cy="51353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2FC249-B239-8247-9778-E4D1F0FA34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Oriflame Sans 2.0" panose="020B0502020204020303" pitchFamily="34" charset="0"/>
              </a:defRPr>
            </a:lvl1pPr>
            <a:lvl2pPr marL="265112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2pPr>
            <a:lvl3pPr marL="50165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3pPr>
            <a:lvl4pPr marL="69850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4pPr>
            <a:lvl5pPr marL="944563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486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15E9E6-B1D6-3243-8545-B95E6F1DC0EC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5E138A0-18C9-8A4F-AF5D-02CE78BF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8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25D337-3D94-E644-A6A1-874ADE71A03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545136" cy="51353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52FC249-B239-8247-9778-E4D1F0FA344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Oriflame Sans 2.0" panose="020B0502020204020303" pitchFamily="34" charset="0"/>
              </a:defRPr>
            </a:lvl1pPr>
            <a:lvl2pPr marL="265112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2pPr>
            <a:lvl3pPr marL="50165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3pPr>
            <a:lvl4pPr marL="698500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4pPr>
            <a:lvl5pPr marL="944563" indent="0">
              <a:lnSpc>
                <a:spcPct val="100000"/>
              </a:lnSpc>
              <a:spcBef>
                <a:spcPts val="500"/>
              </a:spcBef>
              <a:buNone/>
              <a:defRPr sz="1600"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4919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2 text columns 2 siz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8889E-4829-41FB-59B7-9CBEB536D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6725"/>
            <a:ext cx="5427254" cy="399732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  <a:lvl2pPr marL="265112" indent="0">
              <a:buNone/>
              <a:defRPr sz="3200"/>
            </a:lvl2pPr>
            <a:lvl3pPr marL="501650" indent="0">
              <a:buNone/>
              <a:defRPr sz="3200"/>
            </a:lvl3pPr>
            <a:lvl4pPr marL="698500" indent="0">
              <a:buNone/>
              <a:defRPr sz="3200"/>
            </a:lvl4pPr>
            <a:lvl5pPr marL="944563" indent="0">
              <a:buNone/>
              <a:defRPr sz="3200"/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04DF35-CC40-3D10-B5FD-AA71C27C9B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3885" y="1736725"/>
            <a:ext cx="5544614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929EACC-BA22-DB88-B748-2F63EAEF7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21748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2 text columns 2 siz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8889E-4829-41FB-59B7-9CBEB536D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736725"/>
            <a:ext cx="5427254" cy="3997325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/>
            </a:lvl1pPr>
            <a:lvl2pPr marL="265112" indent="0">
              <a:buNone/>
              <a:defRPr sz="3200"/>
            </a:lvl2pPr>
            <a:lvl3pPr marL="501650" indent="0">
              <a:buNone/>
              <a:defRPr sz="3200"/>
            </a:lvl3pPr>
            <a:lvl4pPr marL="698500" indent="0">
              <a:buNone/>
              <a:defRPr sz="3200"/>
            </a:lvl4pPr>
            <a:lvl5pPr marL="944563" indent="0">
              <a:buNone/>
              <a:defRPr sz="3200"/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04DF35-CC40-3D10-B5FD-AA71C27C9B0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13885" y="1736725"/>
            <a:ext cx="5544614" cy="3997325"/>
          </a:xfrm>
        </p:spPr>
        <p:txBody>
          <a:bodyPr/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C61429-911C-B3FA-8E6B-1127A02C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8600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8889E-4829-41FB-59B7-9CBEB536D1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736725"/>
            <a:ext cx="5427254" cy="3997325"/>
          </a:xfrm>
        </p:spPr>
        <p:txBody>
          <a:bodyPr/>
          <a:lstStyle>
            <a:lvl1pPr marL="0" indent="0">
              <a:buNone/>
              <a:defRPr sz="1600"/>
            </a:lvl1pPr>
            <a:lvl2pPr marL="265112" indent="0">
              <a:buNone/>
              <a:defRPr sz="1600"/>
            </a:lvl2pPr>
            <a:lvl3pPr marL="501650" indent="0">
              <a:buNone/>
              <a:defRPr sz="1600"/>
            </a:lvl3pPr>
            <a:lvl4pPr marL="698500" indent="0">
              <a:buNone/>
              <a:defRPr sz="1600"/>
            </a:lvl4pPr>
            <a:lvl5pPr marL="944563" indent="0">
              <a:buNone/>
              <a:defRPr sz="16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A3E273-F85C-0908-2A16-41EC5D09BA3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13885" y="1736725"/>
            <a:ext cx="5544614" cy="3997325"/>
          </a:xfrm>
        </p:spPr>
        <p:txBody>
          <a:bodyPr/>
          <a:lstStyle>
            <a:lvl1pPr marL="0" indent="0">
              <a:buNone/>
              <a:defRPr sz="1600"/>
            </a:lvl1pPr>
            <a:lvl2pPr marL="265112" indent="0">
              <a:buNone/>
              <a:defRPr sz="1600"/>
            </a:lvl2pPr>
            <a:lvl3pPr marL="501650" indent="0">
              <a:buNone/>
              <a:defRPr sz="1600"/>
            </a:lvl3pPr>
            <a:lvl4pPr marL="698500" indent="0">
              <a:buNone/>
              <a:defRPr sz="1600"/>
            </a:lvl4pPr>
            <a:lvl5pPr marL="944563" indent="0">
              <a:buNone/>
              <a:defRPr sz="16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3A0DA32-92E3-92CE-8024-7EE30FBF0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76600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0E8F3-B0C4-E747-9442-0581D3547C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18889E-4829-41FB-59B7-9CBEB536D1B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736725"/>
            <a:ext cx="5427254" cy="3997325"/>
          </a:xfrm>
        </p:spPr>
        <p:txBody>
          <a:bodyPr/>
          <a:lstStyle>
            <a:lvl1pPr marL="0" indent="0">
              <a:buNone/>
              <a:defRPr sz="1600"/>
            </a:lvl1pPr>
            <a:lvl2pPr marL="265112" indent="0">
              <a:buNone/>
              <a:defRPr sz="1600"/>
            </a:lvl2pPr>
            <a:lvl3pPr marL="501650" indent="0">
              <a:buNone/>
              <a:defRPr sz="1600"/>
            </a:lvl3pPr>
            <a:lvl4pPr marL="698500" indent="0">
              <a:buNone/>
              <a:defRPr sz="1600"/>
            </a:lvl4pPr>
            <a:lvl5pPr marL="944563" indent="0">
              <a:buNone/>
              <a:defRPr sz="16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A3E273-F85C-0908-2A16-41EC5D09BA3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213885" y="1736725"/>
            <a:ext cx="5544614" cy="3997325"/>
          </a:xfrm>
        </p:spPr>
        <p:txBody>
          <a:bodyPr/>
          <a:lstStyle>
            <a:lvl1pPr marL="0" indent="0">
              <a:buNone/>
              <a:defRPr sz="1600"/>
            </a:lvl1pPr>
            <a:lvl2pPr marL="265112" indent="0">
              <a:buNone/>
              <a:defRPr sz="1600"/>
            </a:lvl2pPr>
            <a:lvl3pPr marL="501650" indent="0">
              <a:buNone/>
              <a:defRPr sz="1600"/>
            </a:lvl3pPr>
            <a:lvl4pPr marL="698500" indent="0">
              <a:buNone/>
              <a:defRPr sz="1600"/>
            </a:lvl4pPr>
            <a:lvl5pPr marL="944563" indent="0">
              <a:buNone/>
              <a:defRPr sz="1600"/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33AED1-96A9-8DF4-8642-70F6496D0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157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53F89A-0B4D-C630-14F4-2CBF5F614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32C-C455-4185-99B2-057E6474DB5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536D63-E615-F08D-937F-2F7A94AC6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8D9BE-362F-508B-9308-50BEA9229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629-BA74-440A-B9DA-5357F56179B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FCFB35-1C6B-DE30-4BB6-FB0CC67BE0EA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126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1 text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55F15-AA88-0AA0-A69B-E899D59E1FC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BD2CE74-9185-6F6A-8258-4C14B7DA2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D44BF311-BFC2-305B-7BF0-73B0D82FF5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5" r="-8633"/>
          <a:stretch/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905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1 text column + 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BD2CE74-9185-6F6A-8258-4C14B7DA2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FCED7-53B9-AB20-0249-9985E3181B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-1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118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Imag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D330E-5392-D7A9-262F-67F2638F7C2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541722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1A056-7709-291D-3EF7-DAA10BB93B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5869177" cy="685800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77D6A76-4CB7-426B-60B1-4E70CE45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9866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Image + 1 text colum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D330E-5392-D7A9-262F-67F2638F7C2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541722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1A056-7709-291D-3EF7-DAA10BB93B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5869177" cy="685800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77D6A76-4CB7-426B-60B1-4E70CE45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8202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al_Imag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AE6D68E-CB66-68A0-211B-34833127CFC3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D330E-5392-D7A9-262F-67F2638F7C2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541722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1E47658-9853-4A64-6165-0517778D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CC6995-2032-6293-822C-6861FFC5AE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762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al_1 text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2A6790-9B51-C6BE-D925-BD8C82CDF485}"/>
              </a:ext>
            </a:extLst>
          </p:cNvPr>
          <p:cNvSpPr/>
          <p:nvPr userDrawn="1"/>
        </p:nvSpPr>
        <p:spPr>
          <a:xfrm>
            <a:off x="892" y="-3"/>
            <a:ext cx="12191108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0A23AA-B03B-9FA2-D067-251C10F39E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0"/>
            <a:ext cx="5869177" cy="685800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8F07A47-5A68-A4D7-1AC9-0A3919F7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52056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al_Image + 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0F84E9-CD9F-2311-6D2F-5C13D7178A68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DECAC9D-015F-BA81-7D11-A589C236EAD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660F0BD-448F-E38C-08D2-F3BDE2F33E3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221908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DDEA07-43E2-508B-44F5-835391873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4CAC14-D953-DB4E-7A2E-9BEF4A580A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122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al_2 text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2A6790-9B51-C6BE-D925-BD8C82CDF485}"/>
              </a:ext>
            </a:extLst>
          </p:cNvPr>
          <p:cNvSpPr/>
          <p:nvPr userDrawn="1"/>
        </p:nvSpPr>
        <p:spPr>
          <a:xfrm>
            <a:off x="892" y="-3"/>
            <a:ext cx="12191108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8F07A47-5A68-A4D7-1AC9-0A3919F7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BBE056-2961-3323-19A1-38D0DA3EF0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F673AA-B990-9C31-7F84-DB1810C9652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432540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E7EB4-809C-EF16-0F3D-8B4ADC634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-2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0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1 text column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49EB86F-A3BE-AB87-F1FB-121D30D555D8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8F07A47-5A68-A4D7-1AC9-0A3919F7B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A63C8-C7A5-6C5D-99F8-B1B0E39A72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0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490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2 text column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F6C434-CC1A-FD6D-CFA8-A11DE80056F6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41774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AEBEF6-B4C4-A522-FDC6-5551B881688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432540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59900F0-D35D-3B64-CC8E-A1A94CBE8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5"/>
            <a:ext cx="5417746" cy="464101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080A20-796C-DAD1-A787-B3551524BC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-2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7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3625C-E800-EF16-F437-C88345AF2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70115-4EC5-8E4B-3A7A-0A5166647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8A5A3-9F28-1E50-280C-DCA2D26B8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E2F09-696E-6A65-D9B8-40116B7F8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32C-C455-4185-99B2-057E6474DB5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27DEB-9CD3-2CAA-4C2C-59810FD1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734B9-4B21-16BB-1DF3-03E6F1564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629-BA74-440A-B9DA-5357F561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794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Imag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0F84E9-CD9F-2311-6D2F-5C13D7178A68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D330E-5392-D7A9-262F-67F2638F7C2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541722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1E47658-9853-4A64-6165-0517778D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1DECA010-670C-FDDF-99DA-B08FA2C3E2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423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Image + 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04FF01D-0F7C-E180-BDE3-532B4CC4A2B0}"/>
              </a:ext>
            </a:extLst>
          </p:cNvPr>
          <p:cNvSpPr/>
          <p:nvPr userDrawn="1"/>
        </p:nvSpPr>
        <p:spPr>
          <a:xfrm>
            <a:off x="892" y="0"/>
            <a:ext cx="1219110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AF1988-B772-0B66-EBF1-559B485C8AE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FFDB64-E3D8-2AA0-271D-C8EAD980702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221908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9E8C76-299A-7AF9-4CCD-3318603D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5"/>
            <a:ext cx="5435153" cy="464101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D124F1-A557-3B09-ADD9-AE764CD91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169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1 text column + image Peop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A1FFD-9375-1EA7-7ABD-2AAD614064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-2"/>
            <a:ext cx="5869177" cy="6858001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EAC5C003-0841-F05F-8680-E3CD305F5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47865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Image + 1 text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6AD330E-5392-D7A9-262F-67F2638F7C2F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541722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9585440-FFF7-DA81-0B19-0331E66CC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0DD77E-721A-CDE0-DAB9-B21A6BA53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889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2 text column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41774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AEBEF6-B4C4-A522-FDC6-5551B881688B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432540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34959BE-86F2-4B58-2442-66B036C3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5417746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A6A658-8949-1F9D-A05A-D3EF3034FD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2823" y="-2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680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Image + 2 text colum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11D5ED-5E37-DD2D-EE6A-EF4CF53568C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0752" y="1121327"/>
            <a:ext cx="5417226" cy="3370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4AF1988-B772-0B66-EBF1-559B485C8AE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340752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FFDB64-E3D8-2AA0-271D-C8EAD980702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9221908" y="1736725"/>
            <a:ext cx="2536070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3D162F5-094A-407D-70C9-940549A3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2825" y="657226"/>
            <a:ext cx="5435153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0FB2B1-72A9-339B-A613-88DD585C72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"/>
            <a:ext cx="586917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810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Image with Title + 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F831E7-F445-18F3-37FB-2E392AB988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079875" cy="6858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24820" y="1121327"/>
            <a:ext cx="6890976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11AB67-7932-1D5B-1AB0-A84B1340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1837358"/>
            <a:ext cx="2978150" cy="1987390"/>
          </a:xfrm>
        </p:spPr>
        <p:txBody>
          <a:bodyPr anchor="b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  <a:highlight>
                  <a:srgbClr val="9CDABC"/>
                </a:highlight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B2A62-706C-8ED0-D406-470DD423D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4945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highlight>
                  <a:srgbClr val="9CDABC"/>
                </a:highlight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F922D9-13C3-D7FB-4C8A-7E58C7D0CBF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24820" y="1736725"/>
            <a:ext cx="3309938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A6A8-E983-3CFF-138E-936B0C02A6E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206220" y="1736725"/>
            <a:ext cx="3309938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44943802-D781-1480-F6F3-DAB72AA9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182" y="657226"/>
            <a:ext cx="6890976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99532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Title + 2 text column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B2878C9-5D16-C874-BB77-94270DBA9C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6207" y="0"/>
            <a:ext cx="4079875" cy="6858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6891336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11AB67-7932-1D5B-1AB0-A84B134041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62988" y="1837358"/>
            <a:ext cx="2978150" cy="1987390"/>
          </a:xfrm>
        </p:spPr>
        <p:txBody>
          <a:bodyPr anchor="b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sz="4000" b="1">
                <a:solidFill>
                  <a:schemeClr val="tx1"/>
                </a:solidFill>
                <a:highlight>
                  <a:srgbClr val="FF8071"/>
                </a:highlight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</a:t>
            </a:r>
            <a:br>
              <a:rPr lang="en-GB" noProof="0"/>
            </a:br>
            <a:r>
              <a:rPr lang="en-GB" noProof="0"/>
              <a:t>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B2A62-706C-8ED0-D406-470DD423D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7070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tx1"/>
                </a:solidFill>
                <a:highlight>
                  <a:srgbClr val="FF8071"/>
                </a:highlight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78ACB9-633A-E442-E46B-91D8DB1EB1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0862" y="1736725"/>
            <a:ext cx="3309938" cy="3997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04A2A-9BEC-9C4C-BCED-E612C471196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32262" y="1736725"/>
            <a:ext cx="3309938" cy="3997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D8C7F85-20EC-53E5-A2FF-D006189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68913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12010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_1 text column + Title Lag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9041B7-BA25-03FA-3C33-96BD3A5183D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56F462-661C-67EB-1380-E882A1033DA8}"/>
              </a:ext>
            </a:extLst>
          </p:cNvPr>
          <p:cNvSpPr/>
          <p:nvPr userDrawn="1"/>
        </p:nvSpPr>
        <p:spPr>
          <a:xfrm>
            <a:off x="8112125" y="0"/>
            <a:ext cx="4079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6890815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68908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11AB67-7932-1D5B-1AB0-A84B1340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62988" y="1837358"/>
            <a:ext cx="2978150" cy="1987390"/>
          </a:xfrm>
        </p:spPr>
        <p:txBody>
          <a:bodyPr anchor="b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B2A62-706C-8ED0-D406-470DD423D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7070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84376C-6E3E-8BC6-97EB-93FE130C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6890816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4393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Green_2 text columns + Title Co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7C3229-F64F-5EBC-A988-5B9747DA481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AE1B3A-E9A9-1791-F37D-A85141C26F6A}"/>
              </a:ext>
            </a:extLst>
          </p:cNvPr>
          <p:cNvSpPr/>
          <p:nvPr userDrawn="1"/>
        </p:nvSpPr>
        <p:spPr>
          <a:xfrm>
            <a:off x="8106207" y="0"/>
            <a:ext cx="40798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6891336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11AB67-7932-1D5B-1AB0-A84B1340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662988" y="1837358"/>
            <a:ext cx="2978150" cy="1987390"/>
          </a:xfrm>
        </p:spPr>
        <p:txBody>
          <a:bodyPr anchor="b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B2A62-706C-8ED0-D406-470DD423D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57070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D78ACB9-633A-E442-E46B-91D8DB1EB1C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0862" y="1736725"/>
            <a:ext cx="3309938" cy="3997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04A2A-9BEC-9C4C-BCED-E612C471196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132262" y="1736725"/>
            <a:ext cx="3309938" cy="39973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D8C7F85-20EC-53E5-A2FF-D006189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7226"/>
            <a:ext cx="68913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654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9AED2-6529-E904-A177-8E7861B20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9F424-52FE-0300-CA2B-838959A0F5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947186-DE8C-42C3-18C1-101F58829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F5FC-4561-876A-6D34-DCE291FA2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EA32C-C455-4185-99B2-057E6474DB5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FDB422-FE54-8B7C-AF5A-5FB85EFA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F0D18-EC16-6282-69C1-97C6073F9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FA8629-BA74-440A-B9DA-5357F561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8705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Title Laguna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F253A40-9444-4569-C3E1-B7E09D38C7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00B7FB-8A23-66B1-B81F-A8AC7DB61A0C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24820" y="1121327"/>
            <a:ext cx="6890816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25340" y="1736725"/>
            <a:ext cx="68908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11AB67-7932-1D5B-1AB0-A84B1340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1837358"/>
            <a:ext cx="2978150" cy="1987390"/>
          </a:xfrm>
        </p:spPr>
        <p:txBody>
          <a:bodyPr anchor="b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B2A62-706C-8ED0-D406-470DD423D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4945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F518FBF8-44E6-EDE8-C666-71E81D658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820" y="657226"/>
            <a:ext cx="6890816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4539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Title Coral + 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F15D6F-7210-E5BF-C31F-6B77020E7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3E19C-6FBC-158B-40CC-BBF6392F8DD2}"/>
              </a:ext>
            </a:extLst>
          </p:cNvPr>
          <p:cNvSpPr/>
          <p:nvPr userDrawn="1"/>
        </p:nvSpPr>
        <p:spPr>
          <a:xfrm>
            <a:off x="0" y="0"/>
            <a:ext cx="407987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24820" y="1121327"/>
            <a:ext cx="6891338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511AB67-7932-1D5B-1AB0-A84B13404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0863" y="1837358"/>
            <a:ext cx="2978150" cy="1987390"/>
          </a:xfrm>
        </p:spPr>
        <p:txBody>
          <a:bodyPr anchor="b"/>
          <a:lstStyle>
            <a:lvl1pPr marL="0" indent="0" algn="ctr">
              <a:lnSpc>
                <a:spcPts val="4200"/>
              </a:lnSpc>
              <a:spcBef>
                <a:spcPts val="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53B2A62-706C-8ED0-D406-470DD423D1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4945" y="3891476"/>
            <a:ext cx="2978150" cy="1439026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00" b="0">
                <a:solidFill>
                  <a:schemeClr val="bg1"/>
                </a:solidFill>
              </a:defRPr>
            </a:lvl1pPr>
            <a:lvl2pPr marL="265113" indent="0">
              <a:buNone/>
              <a:defRPr>
                <a:solidFill>
                  <a:schemeClr val="bg2"/>
                </a:solidFill>
              </a:defRPr>
            </a:lvl2pPr>
            <a:lvl3pPr marL="446088" indent="0">
              <a:buNone/>
              <a:defRPr>
                <a:solidFill>
                  <a:schemeClr val="bg2"/>
                </a:solidFill>
              </a:defRPr>
            </a:lvl3pPr>
            <a:lvl4pPr marL="627063" indent="0">
              <a:buNone/>
              <a:defRPr>
                <a:solidFill>
                  <a:schemeClr val="bg2"/>
                </a:solidFill>
              </a:defRPr>
            </a:lvl4pPr>
            <a:lvl5pPr marL="808038" indent="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F922D9-13C3-D7FB-4C8A-7E58C7D0CBF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24820" y="1736725"/>
            <a:ext cx="3309938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A6A8-E983-3CFF-138E-936B0C02A6E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206220" y="1736725"/>
            <a:ext cx="3309938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0515DC4A-3C2F-721F-13E4-FC0D43D15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820" y="657226"/>
            <a:ext cx="6891338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55502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Choice image + 1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ED4D3E-56D3-CB97-089D-36E77ABEFE0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79875" cy="6858000"/>
          </a:xfrm>
          <a:solidFill>
            <a:schemeClr val="bg2"/>
          </a:solidFill>
        </p:spPr>
        <p:txBody>
          <a:bodyPr/>
          <a:lstStyle/>
          <a:p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24820" y="1121327"/>
            <a:ext cx="6890816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625340" y="1736725"/>
            <a:ext cx="6890816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16F7B162-721B-63B0-3D03-CF5C3490F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820" y="657226"/>
            <a:ext cx="6890816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0291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en_Choice image + 2 text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F15D6F-7210-E5BF-C31F-6B77020E7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err="1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6ED4D3E-56D3-CB97-089D-36E77ABEFE0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079875" cy="6858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624820" y="1121327"/>
            <a:ext cx="6891338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F922D9-13C3-D7FB-4C8A-7E58C7D0CBF0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624820" y="1736725"/>
            <a:ext cx="3309938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A6A8-E983-3CFF-138E-936B0C02A6E5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206220" y="1736725"/>
            <a:ext cx="3309938" cy="3997325"/>
          </a:xfrm>
        </p:spPr>
        <p:txBody>
          <a:bodyPr/>
          <a:lstStyle>
            <a:lvl1pPr marL="0" indent="0">
              <a:buNone/>
              <a:defRPr>
                <a:latin typeface="Oriflame Sans 2.0" panose="020B0502020204020303" pitchFamily="34" charset="0"/>
              </a:defRPr>
            </a:lvl1pPr>
            <a:lvl2pPr marL="608012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2pPr>
            <a:lvl3pPr marL="84455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3pPr>
            <a:lvl4pPr marL="1041400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4pPr>
            <a:lvl5pPr marL="1287463" indent="-342900">
              <a:buFont typeface="Arial" panose="020B0604020202020204" pitchFamily="34" charset="0"/>
              <a:buChar char="•"/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82A9CD1-ECDC-7283-FBEF-C9AB75EAA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4820" y="657226"/>
            <a:ext cx="6891338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14875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Agenda + Choic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3201E1-3BD4-4D45-9279-22B305FCA91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384" y="1736725"/>
            <a:ext cx="5111116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B21F69B5-DCCA-194F-A2A6-75D09F376D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3FE2211-BD87-F988-7AE2-CF7EDC159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44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12002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_Choice image +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9AC762C-C225-9941-8049-5C36E6BC7D0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647384" y="1736725"/>
            <a:ext cx="5111116" cy="3997325"/>
          </a:xfrm>
        </p:spPr>
        <p:txBody>
          <a:bodyPr/>
          <a:lstStyle>
            <a:lvl1pPr>
              <a:defRPr>
                <a:latin typeface="Oriflame Sans 2.0" panose="020B0502020204020303" pitchFamily="34" charset="0"/>
              </a:defRPr>
            </a:lvl1pPr>
            <a:lvl2pPr>
              <a:defRPr>
                <a:latin typeface="Oriflame Sans 2.0" panose="020B0502020204020303" pitchFamily="34" charset="0"/>
              </a:defRPr>
            </a:lvl2pPr>
            <a:lvl3pPr>
              <a:defRPr>
                <a:latin typeface="Oriflame Sans 2.0" panose="020B0502020204020303" pitchFamily="34" charset="0"/>
              </a:defRPr>
            </a:lvl3pPr>
            <a:lvl4pPr>
              <a:defRPr>
                <a:latin typeface="Oriflame Sans 2.0" panose="020B0502020204020303" pitchFamily="34" charset="0"/>
              </a:defRPr>
            </a:lvl4pPr>
            <a:lvl5pPr>
              <a:defRPr>
                <a:latin typeface="Oriflame Sans 2.0" panose="020B0502020204020303" pitchFamily="34" charset="0"/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865959-FFA8-F343-895F-C2825DFC28E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646864" y="1121327"/>
            <a:ext cx="5111999" cy="36743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>
                <a:latin typeface="Oriflame Sans 2.0" panose="020B0502020204020303" pitchFamily="34" charset="0"/>
              </a:defRPr>
            </a:lvl1pPr>
            <a:lvl2pPr marL="265112" indent="0">
              <a:buNone/>
              <a:defRPr/>
            </a:lvl2pPr>
            <a:lvl3pPr marL="501650" indent="0">
              <a:buNone/>
              <a:defRPr/>
            </a:lvl3pPr>
            <a:lvl4pPr marL="698500" indent="0">
              <a:buNone/>
              <a:defRPr/>
            </a:lvl4pPr>
            <a:lvl5pPr marL="944563" indent="0">
              <a:buNone/>
              <a:defRPr/>
            </a:lvl5pPr>
          </a:lstStyle>
          <a:p>
            <a:pPr lvl="0"/>
            <a:r>
              <a:rPr lang="en-GB" noProof="0"/>
              <a:t>Subheading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4C497F4-404F-FD44-87BB-3F4C9591CE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01" y="0"/>
            <a:ext cx="6096000" cy="685800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C7925D9A-3049-25B0-FF89-F815D680B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7044" y="657226"/>
            <a:ext cx="5111637" cy="46410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46459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ual image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85230E4E-EE6E-DA4F-801E-C33288805E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1"/>
          </a:xfrm>
          <a:solidFill>
            <a:schemeClr val="accent1"/>
          </a:solidFill>
        </p:spPr>
        <p:txBody>
          <a:bodyPr/>
          <a:lstStyle/>
          <a:p>
            <a:r>
              <a:rPr lang="en-SE"/>
              <a:t>Dual mood board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C02D1401-67BA-BE41-BD78-4D95039D867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6096000" cy="6858001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SE"/>
              <a:t>Dual mood board</a:t>
            </a:r>
          </a:p>
        </p:txBody>
      </p:sp>
    </p:spTree>
    <p:extLst>
      <p:ext uri="{BB962C8B-B14F-4D97-AF65-F5344CB8AC3E}">
        <p14:creationId xmlns:p14="http://schemas.microsoft.com/office/powerpoint/2010/main" val="2147271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iz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CC58F49-8E9A-254B-9F4A-FFAE720A4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" y="-2"/>
            <a:ext cx="12190798" cy="6858001"/>
          </a:xfrm>
          <a:solidFill>
            <a:schemeClr val="accent2"/>
          </a:solidFill>
        </p:spPr>
        <p:txBody>
          <a:bodyPr/>
          <a:lstStyle/>
          <a:p>
            <a:r>
              <a:rPr lang="en-SE"/>
              <a:t>Large image</a:t>
            </a:r>
          </a:p>
        </p:txBody>
      </p:sp>
    </p:spTree>
    <p:extLst>
      <p:ext uri="{BB962C8B-B14F-4D97-AF65-F5344CB8AC3E}">
        <p14:creationId xmlns:p14="http://schemas.microsoft.com/office/powerpoint/2010/main" val="36908746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rant image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EF6F47F2-5870-AE46-931E-AB7C954AB0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AAF79E7D-5E12-954F-828B-B13A1A96C9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6096000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B1C3C74-3F9A-FE4B-B5F0-D99DAE0744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0"/>
            <a:ext cx="6096000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D61317B-BC9C-A64B-80ED-D9226656079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3402000"/>
            <a:ext cx="6096000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4753465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image mood 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2">
            <a:extLst>
              <a:ext uri="{FF2B5EF4-FFF2-40B4-BE49-F238E27FC236}">
                <a16:creationId xmlns:a16="http://schemas.microsoft.com/office/drawing/2014/main" id="{EF6F47F2-5870-AE46-931E-AB7C954AB0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id="{AAF79E7D-5E12-954F-828B-B13A1A96C95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4FBF6AF3-94D8-444A-AB9D-1722139422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43768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D90A02B-1735-BD4A-9BD6-9FD93F5A9F3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43768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DB1C3C74-3F9A-FE4B-B5F0-D99DAE0744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48232" y="0"/>
            <a:ext cx="2448232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D61317B-BC9C-A64B-80ED-D9226656079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448232" y="3402000"/>
            <a:ext cx="2448232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9B74A7B-6E72-A143-92AA-C50F5B70FF5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295536" y="0"/>
            <a:ext cx="2448232" cy="3456000"/>
          </a:xfrm>
          <a:solidFill>
            <a:schemeClr val="accent4"/>
          </a:solidFill>
        </p:spPr>
        <p:txBody>
          <a:bodyPr/>
          <a:lstStyle/>
          <a:p>
            <a:endParaRPr lang="en-SE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46899042-6509-E84B-8872-B6DF0E0ED0E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295536" y="3402000"/>
            <a:ext cx="2448232" cy="3456000"/>
          </a:xfrm>
          <a:solidFill>
            <a:schemeClr val="accent2"/>
          </a:solidFill>
        </p:spPr>
        <p:txBody>
          <a:bodyPr/>
          <a:lstStyle/>
          <a:p>
            <a:endParaRPr lang="en-SE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F6BF2454-9E27-AF4E-BD9F-9255A0617AE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896464" y="0"/>
            <a:ext cx="2448232" cy="3456000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endParaRPr lang="en-SE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4E8F4F5C-E719-CE46-BA43-61A8D711D2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896464" y="3402000"/>
            <a:ext cx="2448232" cy="3456000"/>
          </a:xfrm>
          <a:solidFill>
            <a:schemeClr val="accent1"/>
          </a:solidFill>
        </p:spPr>
        <p:txBody>
          <a:bodyPr/>
          <a:lstStyle/>
          <a:p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466985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9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theme" Target="../theme/theme3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20D426-5FC3-F023-26C0-63192BB5C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67A6B-20BC-04AB-BDEB-FC1A39380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32399-3F16-452C-A51B-BA57C1782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0EA32C-C455-4185-99B2-057E6474DB5E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A192B-C5EC-9595-3AAA-F1F3738CB9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89337-9856-A549-C99A-7E47D68CE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FA8629-BA74-440A-B9DA-5357F5617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9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BA565D0-6D3A-3D4A-BDA6-9ACFB0BC0AF1}"/>
              </a:ext>
            </a:extLst>
          </p:cNvPr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chemeClr val="bg1">
              <a:alpha val="3764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3656A-6F38-C45C-0710-6F279AF55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2023</a:t>
            </a:r>
          </a:p>
        </p:txBody>
      </p:sp>
    </p:spTree>
    <p:extLst>
      <p:ext uri="{BB962C8B-B14F-4D97-AF65-F5344CB8AC3E}">
        <p14:creationId xmlns:p14="http://schemas.microsoft.com/office/powerpoint/2010/main" val="59264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Oriflame Sans 2.0" panose="020B05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1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1pPr>
      <a:lvl2pPr marL="501650" indent="-236538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2pPr>
      <a:lvl3pPr marL="717550" indent="-2159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3pPr>
      <a:lvl4pPr marL="944563" indent="-246063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4pPr>
      <a:lvl5pPr marL="1169988" indent="-225425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pos="7333">
          <p15:clr>
            <a:srgbClr val="F26B43"/>
          </p15:clr>
        </p15:guide>
        <p15:guide id="3" orient="horz" pos="1026">
          <p15:clr>
            <a:srgbClr val="F26B43"/>
          </p15:clr>
        </p15:guide>
        <p15:guide id="4" orient="horz" pos="1185">
          <p15:clr>
            <a:srgbClr val="F26B43"/>
          </p15:clr>
        </p15:guide>
        <p15:guide id="5" orient="horz" pos="3612">
          <p15:clr>
            <a:srgbClr val="F26B43"/>
          </p15:clr>
        </p15:guide>
        <p15:guide id="6" orient="horz" pos="73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414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799">
          <p15:clr>
            <a:srgbClr val="F26B43"/>
          </p15:clr>
        </p15:guide>
        <p15:guide id="11" orient="horz" pos="595">
          <p15:clr>
            <a:srgbClr val="F26B43"/>
          </p15:clr>
        </p15:guide>
        <p15:guide id="12" pos="5110">
          <p15:clr>
            <a:srgbClr val="F26B43"/>
          </p15:clr>
        </p15:guide>
        <p15:guide id="13" pos="41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BA565D0-6D3A-3D4A-BDA6-9ACFB0BC0AF1}"/>
              </a:ext>
            </a:extLst>
          </p:cNvPr>
          <p:cNvSpPr/>
          <p:nvPr userDrawn="1"/>
        </p:nvSpPr>
        <p:spPr>
          <a:xfrm>
            <a:off x="892" y="115888"/>
            <a:ext cx="12191108" cy="6192837"/>
          </a:xfrm>
          <a:prstGeom prst="rect">
            <a:avLst/>
          </a:prstGeom>
          <a:solidFill>
            <a:schemeClr val="bg1">
              <a:alpha val="3764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657225"/>
            <a:ext cx="11090275" cy="4641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634864"/>
            <a:ext cx="11090275" cy="409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3656A-6F38-C45C-0710-6F279AF55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 kern="500" spc="50" baseline="0">
                <a:solidFill>
                  <a:schemeClr val="tx1"/>
                </a:solidFill>
                <a:latin typeface="Oriflame Sans 2.0" panose="020B0502020204020303" pitchFamily="34" charset="0"/>
              </a:defRPr>
            </a:lvl1pPr>
          </a:lstStyle>
          <a:p>
            <a:r>
              <a:rPr lang="en-US"/>
              <a:t>ORIFLAME © 2023</a:t>
            </a:r>
          </a:p>
        </p:txBody>
      </p:sp>
    </p:spTree>
    <p:extLst>
      <p:ext uri="{BB962C8B-B14F-4D97-AF65-F5344CB8AC3E}">
        <p14:creationId xmlns:p14="http://schemas.microsoft.com/office/powerpoint/2010/main" val="1291054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  <p:sldLayoutId id="2147483730" r:id="rId33"/>
    <p:sldLayoutId id="2147483731" r:id="rId34"/>
    <p:sldLayoutId id="2147483732" r:id="rId35"/>
    <p:sldLayoutId id="2147483733" r:id="rId36"/>
    <p:sldLayoutId id="2147483734" r:id="rId37"/>
    <p:sldLayoutId id="2147483735" r:id="rId38"/>
    <p:sldLayoutId id="2147483736" r:id="rId39"/>
    <p:sldLayoutId id="2147483737" r:id="rId40"/>
    <p:sldLayoutId id="2147483738" r:id="rId41"/>
    <p:sldLayoutId id="2147483739" r:id="rId42"/>
    <p:sldLayoutId id="2147483740" r:id="rId43"/>
    <p:sldLayoutId id="2147483741" r:id="rId44"/>
    <p:sldLayoutId id="2147483742" r:id="rId45"/>
    <p:sldLayoutId id="2147483743" r:id="rId46"/>
    <p:sldLayoutId id="2147483744" r:id="rId47"/>
    <p:sldLayoutId id="2147483745" r:id="rId48"/>
    <p:sldLayoutId id="2147483746" r:id="rId49"/>
    <p:sldLayoutId id="2147483747" r:id="rId50"/>
    <p:sldLayoutId id="2147483748" r:id="rId51"/>
    <p:sldLayoutId id="2147483749" r:id="rId52"/>
    <p:sldLayoutId id="2147483750" r:id="rId53"/>
    <p:sldLayoutId id="2147483751" r:id="rId54"/>
    <p:sldLayoutId id="2147483752" r:id="rId55"/>
    <p:sldLayoutId id="2147483753" r:id="rId56"/>
    <p:sldLayoutId id="2147483754" r:id="rId57"/>
    <p:sldLayoutId id="2147483755" r:id="rId58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Oriflame Sans 2.0" panose="020B05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1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1pPr>
      <a:lvl2pPr marL="501650" indent="-236538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2pPr>
      <a:lvl3pPr marL="717550" indent="-2159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3pPr>
      <a:lvl4pPr marL="944563" indent="-246063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4pPr>
      <a:lvl5pPr marL="1169988" indent="-225425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Oriflame Sans 2.0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pos="7333">
          <p15:clr>
            <a:srgbClr val="F26B43"/>
          </p15:clr>
        </p15:guide>
        <p15:guide id="3" orient="horz" pos="1026">
          <p15:clr>
            <a:srgbClr val="F26B43"/>
          </p15:clr>
        </p15:guide>
        <p15:guide id="4" orient="horz" pos="1185">
          <p15:clr>
            <a:srgbClr val="F26B43"/>
          </p15:clr>
        </p15:guide>
        <p15:guide id="5" orient="horz" pos="3612">
          <p15:clr>
            <a:srgbClr val="F26B43"/>
          </p15:clr>
        </p15:guide>
        <p15:guide id="6" orient="horz" pos="73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414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799">
          <p15:clr>
            <a:srgbClr val="F26B43"/>
          </p15:clr>
        </p15:guide>
        <p15:guide id="11" orient="horz" pos="595">
          <p15:clr>
            <a:srgbClr val="F26B43"/>
          </p15:clr>
        </p15:guide>
        <p15:guide id="12" pos="5110">
          <p15:clr>
            <a:srgbClr val="F26B43"/>
          </p15:clr>
        </p15:guide>
        <p15:guide id="13" pos="41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jpeg"/><Relationship Id="rId14" Type="http://schemas.openxmlformats.org/officeDocument/2006/relationships/image" Target="../media/image74.png"/><Relationship Id="rId22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4.png"/><Relationship Id="rId3" Type="http://schemas.openxmlformats.org/officeDocument/2006/relationships/image" Target="../media/image86.png"/><Relationship Id="rId21" Type="http://schemas.openxmlformats.org/officeDocument/2006/relationships/image" Target="../media/image78.png"/><Relationship Id="rId7" Type="http://schemas.openxmlformats.org/officeDocument/2006/relationships/image" Target="../media/image90.png"/><Relationship Id="rId12" Type="http://schemas.openxmlformats.org/officeDocument/2006/relationships/image" Target="../media/image69.jpeg"/><Relationship Id="rId17" Type="http://schemas.openxmlformats.org/officeDocument/2006/relationships/image" Target="../media/image74.png"/><Relationship Id="rId25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3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5" Type="http://schemas.openxmlformats.org/officeDocument/2006/relationships/image" Target="../media/image88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67.jpeg"/><Relationship Id="rId19" Type="http://schemas.openxmlformats.org/officeDocument/2006/relationships/image" Target="../media/image76.png"/><Relationship Id="rId4" Type="http://schemas.openxmlformats.org/officeDocument/2006/relationships/image" Target="../media/image87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0">
            <a:extLst>
              <a:ext uri="{FF2B5EF4-FFF2-40B4-BE49-F238E27FC236}">
                <a16:creationId xmlns:a16="http://schemas.microsoft.com/office/drawing/2014/main" id="{C8CF2BBB-42F4-803D-3B9D-18E9936A5583}"/>
              </a:ext>
            </a:extLst>
          </p:cNvPr>
          <p:cNvSpPr/>
          <p:nvPr/>
        </p:nvSpPr>
        <p:spPr>
          <a:xfrm rot="10800000" flipV="1">
            <a:off x="257114" y="1502756"/>
            <a:ext cx="2614818" cy="466407"/>
          </a:xfrm>
          <a:prstGeom prst="rect">
            <a:avLst/>
          </a:prstGeom>
          <a:solidFill>
            <a:srgbClr val="8F94D6"/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O QUE FAZ À MINHA PELE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6F53030-E5C4-DA56-AB85-AD92DF13A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852196"/>
              </p:ext>
            </p:extLst>
          </p:nvPr>
        </p:nvGraphicFramePr>
        <p:xfrm>
          <a:off x="253796" y="1954319"/>
          <a:ext cx="10408109" cy="4331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8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5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8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8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8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897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5897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27965">
                <a:tc rowSpan="3">
                  <a:txBody>
                    <a:bodyPr/>
                    <a:lstStyle/>
                    <a:p>
                      <a:pPr marL="113664" algn="l">
                        <a:lnSpc>
                          <a:spcPct val="100000"/>
                        </a:lnSpc>
                      </a:pPr>
                      <a:r>
                        <a:rPr sz="750" b="1" spc="-1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H</a:t>
                      </a:r>
                      <a:r>
                        <a:rPr lang="pt-PT" sz="750" b="1" spc="-10" dirty="0" err="1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idratação</a:t>
                      </a:r>
                      <a:endParaRPr sz="7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39370" marB="0" vert="vert270" anchor="ctr">
                    <a:lnR w="6350">
                      <a:solidFill>
                        <a:srgbClr val="90928F"/>
                      </a:solidFill>
                      <a:prstDash val="solid"/>
                    </a:lnR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8ECF7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Hidratação essencial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8EC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37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8ECF7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Hidratação a longo prazo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8EC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37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8ECF7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Hidratação clinicamente comprovada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8EC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965">
                <a:tc rowSpan="3">
                  <a:txBody>
                    <a:bodyPr/>
                    <a:lstStyle/>
                    <a:p>
                      <a:pPr marL="90805" marR="86995" indent="58419" algn="l">
                        <a:lnSpc>
                          <a:spcPct val="104600"/>
                        </a:lnSpc>
                        <a:spcBef>
                          <a:spcPts val="660"/>
                        </a:spcBef>
                      </a:pPr>
                      <a:endParaRPr lang="en-US" sz="200" b="1" spc="-1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83820" marB="0" vert="vert270" anchor="ctr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EEFDB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Calm</a:t>
                      </a: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ante</a:t>
                      </a:r>
                      <a:r>
                        <a:rPr sz="1050" spc="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 </a:t>
                      </a:r>
                      <a:r>
                        <a:rPr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&amp;</a:t>
                      </a:r>
                      <a:r>
                        <a:rPr sz="1050" spc="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 </a:t>
                      </a:r>
                      <a:r>
                        <a:rPr lang="pt-PT" sz="1050" spc="-1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suavizante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E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EEFDB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Pele suave &amp; lisa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E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EEFDB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Benefícios potenciadores do humor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EE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7965">
                <a:tc rowSpan="4">
                  <a:txBody>
                    <a:bodyPr/>
                    <a:lstStyle/>
                    <a:p>
                      <a:pPr marL="259715" marR="114935" indent="-136525" algn="l">
                        <a:lnSpc>
                          <a:spcPct val="104600"/>
                        </a:lnSpc>
                        <a:spcBef>
                          <a:spcPts val="660"/>
                        </a:spcBef>
                      </a:pPr>
                      <a:endParaRPr sz="70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83820" marB="0" vert="vert270" anchor="ctr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Pele mais luminosa e radiante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Uniformiza o tom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Redu</a:t>
                      </a: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z</a:t>
                      </a:r>
                      <a:r>
                        <a:rPr sz="1050" spc="55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 </a:t>
                      </a: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as manchas escuras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382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spc="-4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Efeito </a:t>
                      </a:r>
                      <a:r>
                        <a:rPr lang="pt-PT" sz="1050" i="1" spc="-40" dirty="0" err="1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blurr</a:t>
                      </a:r>
                      <a:r>
                        <a:rPr lang="pt-PT" sz="1050" spc="-4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 para uma textura mais uniforme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FFF3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7965">
                <a:tc rowSpan="3">
                  <a:txBody>
                    <a:bodyPr/>
                    <a:lstStyle/>
                    <a:p>
                      <a:pPr marL="130175" algn="ctr">
                        <a:lnSpc>
                          <a:spcPct val="100000"/>
                        </a:lnSpc>
                      </a:pPr>
                      <a:r>
                        <a:rPr sz="750" b="1" spc="-10" dirty="0" err="1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Prote</a:t>
                      </a:r>
                      <a:r>
                        <a:rPr lang="pt-PT" sz="750" b="1" spc="-10" dirty="0" err="1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ção</a:t>
                      </a:r>
                      <a:endParaRPr sz="7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39370" marB="0" vert="vert270" anchor="ctr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3DDE5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Fortalece e repara a barreira cutânea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3D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37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3DDE5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Proteção solar e antipoluição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3D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37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3DDE5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Proteção a</a:t>
                      </a:r>
                      <a:r>
                        <a:rPr sz="1050" dirty="0" err="1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ntioxidant</a:t>
                      </a:r>
                      <a:r>
                        <a:rPr lang="pt-PT" sz="1050" spc="3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e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D3DD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7965">
                <a:tc rowSpan="2">
                  <a:txBody>
                    <a:bodyPr/>
                    <a:lstStyle/>
                    <a:p>
                      <a:pPr marL="66040" marR="52705" indent="52705" algn="l">
                        <a:lnSpc>
                          <a:spcPct val="104600"/>
                        </a:lnSpc>
                        <a:spcBef>
                          <a:spcPts val="840"/>
                        </a:spcBef>
                      </a:pPr>
                      <a:endParaRPr sz="70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06680" marB="0" vert="vert270" anchor="ctr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Redução dos p</a:t>
                      </a:r>
                      <a:r>
                        <a:rPr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or</a:t>
                      </a: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o</a:t>
                      </a:r>
                      <a:r>
                        <a:rPr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s</a:t>
                      </a: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 e excesso de</a:t>
                      </a:r>
                      <a:r>
                        <a:rPr sz="1050" spc="-3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 </a:t>
                      </a:r>
                      <a:r>
                        <a:rPr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o</a:t>
                      </a:r>
                      <a:r>
                        <a:rPr lang="pt-PT" sz="1050" dirty="0" err="1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leosidade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RU" sz="11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668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cs typeface="Oriflame Sans 2.0"/>
                        </a:rPr>
                        <a:t>Correção &amp; prevenção de borbulhas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7965">
                <a:tc rowSpan="4">
                  <a:txBody>
                    <a:bodyPr/>
                    <a:lstStyle/>
                    <a:p>
                      <a:pPr marL="168275" algn="l">
                        <a:lnSpc>
                          <a:spcPct val="100000"/>
                        </a:lnSpc>
                      </a:pPr>
                      <a:endParaRPr lang="es-CO" sz="750" b="1">
                        <a:solidFill>
                          <a:schemeClr val="tx1"/>
                        </a:solidFill>
                        <a:latin typeface="Oriflame Sans 2.0"/>
                        <a:cs typeface="Oriflame Sans 2.0"/>
                      </a:endParaRPr>
                    </a:p>
                  </a:txBody>
                  <a:tcPr marL="0" marR="0" marT="39370" marB="0" vert="vert270" anchor="ctr">
                    <a:lnR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solidFill>
                      <a:srgbClr val="FFE5D7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Combate </a:t>
                      </a:r>
                      <a:r>
                        <a:rPr lang="pt-PT" sz="1050" dirty="0" err="1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rídulas</a:t>
                      </a: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 </a:t>
                      </a:r>
                      <a:r>
                        <a:rPr sz="1050" dirty="0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&amp; </a:t>
                      </a: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rugas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ea typeface="+mn-ea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FFE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37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solidFill>
                      <a:srgbClr val="FFE5D7"/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Combate </a:t>
                      </a:r>
                      <a:r>
                        <a:rPr lang="en-US" sz="1050" dirty="0" err="1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firmeza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 e </a:t>
                      </a:r>
                      <a:r>
                        <a:rPr lang="en-US" sz="1050" dirty="0" err="1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elasticidade</a:t>
                      </a:r>
                      <a:endParaRPr lang="en-US" sz="1050" dirty="0">
                        <a:solidFill>
                          <a:schemeClr val="tx1"/>
                        </a:solidFill>
                        <a:latin typeface="Oriflame Sans 2.0"/>
                        <a:ea typeface="+mn-ea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FFE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37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solidFill>
                      <a:srgbClr val="FFE5D7"/>
                    </a:solidFill>
                  </a:tcPr>
                </a:tc>
                <a:tc>
                  <a:txBody>
                    <a:bodyPr/>
                    <a:lstStyle/>
                    <a:p>
                      <a:pPr marL="476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3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050" dirty="0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Efeito lifting com contornos redefinidos</a:t>
                      </a:r>
                      <a:endParaRPr lang="en-US" sz="1050" dirty="0">
                        <a:solidFill>
                          <a:schemeClr val="tx1"/>
                        </a:solidFill>
                        <a:latin typeface="Oriflame Sans 2.0"/>
                        <a:ea typeface="+mn-ea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  <a:solidFill>
                      <a:srgbClr val="FFE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lnB w="6350">
                      <a:solidFill>
                        <a:srgbClr val="90928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7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9370" marB="0" vert="vert270"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solidFill>
                      <a:srgbClr val="FFE5D7"/>
                    </a:solidFill>
                  </a:tcPr>
                </a:tc>
                <a:tc>
                  <a:txBody>
                    <a:bodyPr/>
                    <a:lstStyle/>
                    <a:p>
                      <a:pPr marL="47625" algn="l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en-US" sz="1050" dirty="0" err="1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Redensifica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 a </a:t>
                      </a:r>
                      <a:r>
                        <a:rPr lang="en-US" sz="1050" dirty="0" err="1">
                          <a:solidFill>
                            <a:schemeClr val="tx1"/>
                          </a:solidFill>
                          <a:latin typeface="Oriflame Sans 2.0"/>
                          <a:ea typeface="+mn-ea"/>
                          <a:cs typeface="Oriflame Sans 2.0"/>
                        </a:rPr>
                        <a:t>pele</a:t>
                      </a:r>
                      <a:endParaRPr sz="1050" dirty="0">
                        <a:solidFill>
                          <a:schemeClr val="tx1"/>
                        </a:solidFill>
                        <a:latin typeface="Oriflame Sans 2.0"/>
                        <a:ea typeface="+mn-ea"/>
                        <a:cs typeface="Oriflame Sans 2.0"/>
                      </a:endParaRPr>
                    </a:p>
                  </a:txBody>
                  <a:tcPr marL="0" marR="0" marT="17145" marB="0" anchor="ctr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  <a:solidFill>
                      <a:srgbClr val="FFE5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RU" sz="11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</a:t>
                      </a:r>
                    </a:p>
                  </a:txBody>
                  <a:tcPr marL="0" marR="0" marT="13335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>
                      <a:solidFill>
                        <a:srgbClr val="90928F"/>
                      </a:solidFill>
                      <a:prstDash val="soli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>
                      <a:solidFill>
                        <a:srgbClr val="90928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90928F"/>
                      </a:solidFill>
                      <a:prstDash val="solid"/>
                    </a:lnR>
                    <a:lnT w="6350" cap="flat" cmpd="sng" algn="ctr">
                      <a:solidFill>
                        <a:srgbClr val="909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4" name="object 15">
            <a:extLst>
              <a:ext uri="{FF2B5EF4-FFF2-40B4-BE49-F238E27FC236}">
                <a16:creationId xmlns:a16="http://schemas.microsoft.com/office/drawing/2014/main" id="{F796E40E-C6DA-DBF4-BC04-C409B1698BA0}"/>
              </a:ext>
            </a:extLst>
          </p:cNvPr>
          <p:cNvSpPr txBox="1"/>
          <p:nvPr/>
        </p:nvSpPr>
        <p:spPr>
          <a:xfrm>
            <a:off x="2985048" y="365051"/>
            <a:ext cx="2919945" cy="17440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Cuidados</a:t>
            </a:r>
            <a:r>
              <a:rPr kumimoji="0" lang="en-US" sz="10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 do </a:t>
            </a:r>
            <a:r>
              <a:rPr kumimoji="0" lang="en-US" sz="105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rosto</a:t>
            </a:r>
            <a:r>
              <a:rPr kumimoji="0" lang="en-US" sz="10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 </a:t>
            </a:r>
            <a:r>
              <a:rPr kumimoji="0" lang="en-US" sz="1050" b="1" i="0" u="none" strike="noStrike" kern="120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transformadores</a:t>
            </a:r>
            <a:endParaRPr kumimoji="0" lang="en-US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82C47B80-6484-764E-7448-CCEB06B20A79}"/>
              </a:ext>
            </a:extLst>
          </p:cNvPr>
          <p:cNvSpPr txBox="1"/>
          <p:nvPr/>
        </p:nvSpPr>
        <p:spPr>
          <a:xfrm>
            <a:off x="9278412" y="404680"/>
            <a:ext cx="1637030" cy="174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50" b="1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Básicos do dia a dia</a:t>
            </a:r>
            <a:endParaRPr kumimoji="0" sz="105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6" name="object 23">
            <a:extLst>
              <a:ext uri="{FF2B5EF4-FFF2-40B4-BE49-F238E27FC236}">
                <a16:creationId xmlns:a16="http://schemas.microsoft.com/office/drawing/2014/main" id="{E46F46D2-ABC6-D77F-D401-AD5E4EC9F05D}"/>
              </a:ext>
            </a:extLst>
          </p:cNvPr>
          <p:cNvSpPr txBox="1"/>
          <p:nvPr/>
        </p:nvSpPr>
        <p:spPr>
          <a:xfrm rot="16200000">
            <a:off x="234464" y="5037490"/>
            <a:ext cx="480021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Antiacne</a:t>
            </a:r>
            <a:endParaRPr kumimoji="0" lang="en-GB" sz="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7" name="object 23">
            <a:extLst>
              <a:ext uri="{FF2B5EF4-FFF2-40B4-BE49-F238E27FC236}">
                <a16:creationId xmlns:a16="http://schemas.microsoft.com/office/drawing/2014/main" id="{36B0BE25-5E5A-3A8B-CD63-6FBD6FB699E1}"/>
              </a:ext>
            </a:extLst>
          </p:cNvPr>
          <p:cNvSpPr txBox="1"/>
          <p:nvPr/>
        </p:nvSpPr>
        <p:spPr>
          <a:xfrm rot="16200000">
            <a:off x="111939" y="3679011"/>
            <a:ext cx="80565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Luminosidade</a:t>
            </a:r>
            <a:r>
              <a:rPr kumimoji="0" lang="en-GB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&amp; </a:t>
            </a:r>
            <a:r>
              <a:rPr kumimoji="0" lang="en-GB" sz="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uniformidade</a:t>
            </a:r>
            <a:endParaRPr kumimoji="0" lang="en-GB" sz="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8" name="object 23">
            <a:extLst>
              <a:ext uri="{FF2B5EF4-FFF2-40B4-BE49-F238E27FC236}">
                <a16:creationId xmlns:a16="http://schemas.microsoft.com/office/drawing/2014/main" id="{BFCF9C47-5AD4-216E-1A4B-E9014A06C8E5}"/>
              </a:ext>
            </a:extLst>
          </p:cNvPr>
          <p:cNvSpPr txBox="1"/>
          <p:nvPr/>
        </p:nvSpPr>
        <p:spPr>
          <a:xfrm rot="16200000">
            <a:off x="121978" y="2844594"/>
            <a:ext cx="80565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Calmante</a:t>
            </a:r>
            <a:r>
              <a:rPr kumimoji="0" lang="en-GB" sz="7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 &amp; </a:t>
            </a:r>
            <a:r>
              <a:rPr kumimoji="0" lang="en-GB" sz="7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Suavizante</a:t>
            </a:r>
            <a:endParaRPr kumimoji="0" lang="en-GB" sz="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9" name="Title 59">
            <a:extLst>
              <a:ext uri="{FF2B5EF4-FFF2-40B4-BE49-F238E27FC236}">
                <a16:creationId xmlns:a16="http://schemas.microsoft.com/office/drawing/2014/main" id="{FC95F46E-016B-02B1-4FCD-471C927C6AB7}"/>
              </a:ext>
            </a:extLst>
          </p:cNvPr>
          <p:cNvSpPr txBox="1">
            <a:spLocks/>
          </p:cNvSpPr>
          <p:nvPr/>
        </p:nvSpPr>
        <p:spPr>
          <a:xfrm>
            <a:off x="291140" y="151504"/>
            <a:ext cx="2465308" cy="11910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j-ea"/>
                <a:cs typeface="+mj-cs"/>
              </a:rPr>
              <a:t>GUIA DE CUIDADOS DO ROSTO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j-ea"/>
                <a:cs typeface="+mj-cs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j-ea"/>
                <a:cs typeface="+mj-cs"/>
              </a:rPr>
              <a:t>tudo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j-ea"/>
                <a:cs typeface="+mj-cs"/>
              </a:rPr>
              <a:t> 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j-ea"/>
                <a:cs typeface="+mj-cs"/>
              </a:rPr>
              <a:t>que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j-ea"/>
                <a:cs typeface="+mj-cs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j-ea"/>
                <a:cs typeface="+mj-cs"/>
              </a:rPr>
              <a:t>pele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j-ea"/>
                <a:cs typeface="+mj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j-ea"/>
                <a:cs typeface="+mj-cs"/>
              </a:rPr>
              <a:t>necessita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j-ea"/>
              <a:cs typeface="+mj-cs"/>
            </a:endParaRPr>
          </a:p>
        </p:txBody>
      </p:sp>
      <p:sp>
        <p:nvSpPr>
          <p:cNvPr id="10" name="object 23">
            <a:extLst>
              <a:ext uri="{FF2B5EF4-FFF2-40B4-BE49-F238E27FC236}">
                <a16:creationId xmlns:a16="http://schemas.microsoft.com/office/drawing/2014/main" id="{B3B6B213-2971-A70B-CF0B-4709D0588365}"/>
              </a:ext>
            </a:extLst>
          </p:cNvPr>
          <p:cNvSpPr txBox="1"/>
          <p:nvPr/>
        </p:nvSpPr>
        <p:spPr>
          <a:xfrm rot="16200000">
            <a:off x="67115" y="5745371"/>
            <a:ext cx="80565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82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Rugas &amp;</a:t>
            </a:r>
          </a:p>
          <a:p>
            <a:pPr marL="1682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Flacidez</a:t>
            </a:r>
            <a:endParaRPr kumimoji="0" lang="es-CO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/>
              <a:ea typeface="+mn-ea"/>
              <a:cs typeface="Oriflame Sans 2.0"/>
            </a:endParaRPr>
          </a:p>
        </p:txBody>
      </p:sp>
      <p:sp>
        <p:nvSpPr>
          <p:cNvPr id="11" name="object 60">
            <a:extLst>
              <a:ext uri="{FF2B5EF4-FFF2-40B4-BE49-F238E27FC236}">
                <a16:creationId xmlns:a16="http://schemas.microsoft.com/office/drawing/2014/main" id="{6F9C2F33-C5F9-A96A-0FCD-3DA5314DD79F}"/>
              </a:ext>
            </a:extLst>
          </p:cNvPr>
          <p:cNvSpPr/>
          <p:nvPr/>
        </p:nvSpPr>
        <p:spPr>
          <a:xfrm flipV="1">
            <a:off x="0" y="6294847"/>
            <a:ext cx="12192000" cy="574441"/>
          </a:xfrm>
          <a:prstGeom prst="rect">
            <a:avLst/>
          </a:prstGeom>
          <a:solidFill>
            <a:srgbClr val="8F94D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5349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E9818B-614D-B7C4-A31E-C232BF4617F2}"/>
              </a:ext>
            </a:extLst>
          </p:cNvPr>
          <p:cNvSpPr txBox="1"/>
          <p:nvPr/>
        </p:nvSpPr>
        <p:spPr>
          <a:xfrm>
            <a:off x="-1" y="6402963"/>
            <a:ext cx="121920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A Filosofia de Desenvolvimento de Produto da Oriflame garante a entrega de produtos eficazes, seguros e responsáveis, desenvolvidos e formulados por especialistas de acordo com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os mais rigorosos padrões de segurança do mundo</a:t>
            </a:r>
            <a:r>
              <a:rPr kumimoji="0" lang="en-GB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4CEB86D8-0967-83F0-90EC-3A403719D737}"/>
              </a:ext>
            </a:extLst>
          </p:cNvPr>
          <p:cNvSpPr/>
          <p:nvPr/>
        </p:nvSpPr>
        <p:spPr>
          <a:xfrm>
            <a:off x="2871932" y="1403052"/>
            <a:ext cx="8043769" cy="643143"/>
          </a:xfrm>
          <a:custGeom>
            <a:avLst/>
            <a:gdLst>
              <a:gd name="connsiteX0" fmla="*/ 8727529 w 8940528"/>
              <a:gd name="connsiteY0" fmla="*/ 0 h 498411"/>
              <a:gd name="connsiteX1" fmla="*/ 8940528 w 8940528"/>
              <a:gd name="connsiteY1" fmla="*/ 255864 h 498411"/>
              <a:gd name="connsiteX2" fmla="*/ 8727529 w 8940528"/>
              <a:gd name="connsiteY2" fmla="*/ 498411 h 498411"/>
              <a:gd name="connsiteX3" fmla="*/ 8727529 w 8940528"/>
              <a:gd name="connsiteY3" fmla="*/ 437453 h 498411"/>
              <a:gd name="connsiteX4" fmla="*/ 61513 w 8940528"/>
              <a:gd name="connsiteY4" fmla="*/ 437453 h 498411"/>
              <a:gd name="connsiteX5" fmla="*/ 25951 w 8940528"/>
              <a:gd name="connsiteY5" fmla="*/ 435527 h 498411"/>
              <a:gd name="connsiteX6" fmla="*/ 7689 w 8940528"/>
              <a:gd name="connsiteY6" fmla="*/ 422040 h 498411"/>
              <a:gd name="connsiteX7" fmla="*/ 961 w 8940528"/>
              <a:gd name="connsiteY7" fmla="*/ 385431 h 498411"/>
              <a:gd name="connsiteX8" fmla="*/ 0 w 8940528"/>
              <a:gd name="connsiteY8" fmla="*/ 314140 h 498411"/>
              <a:gd name="connsiteX9" fmla="*/ 0 w 8940528"/>
              <a:gd name="connsiteY9" fmla="*/ 190804 h 498411"/>
              <a:gd name="connsiteX10" fmla="*/ 961 w 8940528"/>
              <a:gd name="connsiteY10" fmla="*/ 119512 h 498411"/>
              <a:gd name="connsiteX11" fmla="*/ 7689 w 8940528"/>
              <a:gd name="connsiteY11" fmla="*/ 82903 h 498411"/>
              <a:gd name="connsiteX12" fmla="*/ 25951 w 8940528"/>
              <a:gd name="connsiteY12" fmla="*/ 69415 h 498411"/>
              <a:gd name="connsiteX13" fmla="*/ 61513 w 8940528"/>
              <a:gd name="connsiteY13" fmla="*/ 67490 h 498411"/>
              <a:gd name="connsiteX14" fmla="*/ 8727529 w 8940528"/>
              <a:gd name="connsiteY14" fmla="*/ 67490 h 49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940528" h="498411">
                <a:moveTo>
                  <a:pt x="8727529" y="0"/>
                </a:moveTo>
                <a:lnTo>
                  <a:pt x="8940528" y="255864"/>
                </a:lnTo>
                <a:lnTo>
                  <a:pt x="8727529" y="498411"/>
                </a:lnTo>
                <a:lnTo>
                  <a:pt x="8727529" y="437453"/>
                </a:lnTo>
                <a:lnTo>
                  <a:pt x="61513" y="437453"/>
                </a:lnTo>
                <a:lnTo>
                  <a:pt x="25951" y="435527"/>
                </a:lnTo>
                <a:lnTo>
                  <a:pt x="7689" y="422040"/>
                </a:lnTo>
                <a:lnTo>
                  <a:pt x="961" y="385431"/>
                </a:lnTo>
                <a:lnTo>
                  <a:pt x="0" y="314140"/>
                </a:lnTo>
                <a:lnTo>
                  <a:pt x="0" y="190804"/>
                </a:lnTo>
                <a:lnTo>
                  <a:pt x="961" y="119512"/>
                </a:lnTo>
                <a:lnTo>
                  <a:pt x="7689" y="82903"/>
                </a:lnTo>
                <a:lnTo>
                  <a:pt x="25951" y="69415"/>
                </a:lnTo>
                <a:lnTo>
                  <a:pt x="61513" y="67490"/>
                </a:lnTo>
                <a:lnTo>
                  <a:pt x="8727529" y="67490"/>
                </a:lnTo>
                <a:close/>
              </a:path>
            </a:pathLst>
          </a:custGeom>
          <a:gradFill>
            <a:gsLst>
              <a:gs pos="98000">
                <a:schemeClr val="bg1"/>
              </a:gs>
              <a:gs pos="0">
                <a:schemeClr val="bg1">
                  <a:lumMod val="65000"/>
                </a:schemeClr>
              </a:gs>
              <a:gs pos="53000">
                <a:schemeClr val="bg2"/>
              </a:gs>
              <a:gs pos="100000">
                <a:srgbClr val="F0F5E3"/>
              </a:gs>
            </a:gsLst>
            <a:lin ang="0" scaled="0"/>
          </a:gradFill>
          <a:ln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8304934E-CBAF-D3BD-3073-D5C6478942C8}"/>
              </a:ext>
            </a:extLst>
          </p:cNvPr>
          <p:cNvSpPr txBox="1"/>
          <p:nvPr/>
        </p:nvSpPr>
        <p:spPr>
          <a:xfrm>
            <a:off x="4015315" y="1661889"/>
            <a:ext cx="593725" cy="17697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Novage+</a:t>
            </a:r>
            <a:endParaRPr kumimoji="0" sz="105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/>
              <a:ea typeface="+mn-ea"/>
              <a:cs typeface="Oriflame Sans 2.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D66E74CB-D976-F7B5-88B8-2C8341D3FD3F}"/>
              </a:ext>
            </a:extLst>
          </p:cNvPr>
          <p:cNvSpPr txBox="1"/>
          <p:nvPr/>
        </p:nvSpPr>
        <p:spPr>
          <a:xfrm>
            <a:off x="5246844" y="1586987"/>
            <a:ext cx="578485" cy="35137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0" cap="none" spc="-1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Diamond</a:t>
            </a:r>
            <a:r>
              <a:rPr kumimoji="0" lang="en-US" sz="1050" b="1" i="0" u="none" strike="noStrike" kern="0" cap="none" spc="-1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Cellular</a:t>
            </a:r>
            <a:endParaRPr kumimoji="0" sz="105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/>
              <a:ea typeface="+mn-ea"/>
              <a:cs typeface="Oriflame Sans 2.0"/>
            </a:endParaRPr>
          </a:p>
        </p:txBody>
      </p:sp>
      <p:sp>
        <p:nvSpPr>
          <p:cNvPr id="16" name="object 6">
            <a:extLst>
              <a:ext uri="{FF2B5EF4-FFF2-40B4-BE49-F238E27FC236}">
                <a16:creationId xmlns:a16="http://schemas.microsoft.com/office/drawing/2014/main" id="{3A97CBCA-F7D5-B050-AF0B-B76421CA1153}"/>
              </a:ext>
            </a:extLst>
          </p:cNvPr>
          <p:cNvSpPr txBox="1"/>
          <p:nvPr/>
        </p:nvSpPr>
        <p:spPr>
          <a:xfrm>
            <a:off x="7471285" y="1580247"/>
            <a:ext cx="718820" cy="3342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64769" algn="l" defTabSz="914400" rtl="0" eaLnBrk="1" fontAlgn="auto" latinLnBrk="0" hangingPunct="1">
              <a:lnSpc>
                <a:spcPct val="1022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0" cap="none" spc="-1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+mn-cs"/>
              </a:rPr>
              <a:t>Optimals</a:t>
            </a:r>
            <a:r>
              <a:rPr kumimoji="0" sz="1050" b="1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+mn-cs"/>
              </a:rPr>
              <a:t> Age Revive</a:t>
            </a:r>
          </a:p>
        </p:txBody>
      </p:sp>
      <p:sp>
        <p:nvSpPr>
          <p:cNvPr id="18" name="object 8">
            <a:extLst>
              <a:ext uri="{FF2B5EF4-FFF2-40B4-BE49-F238E27FC236}">
                <a16:creationId xmlns:a16="http://schemas.microsoft.com/office/drawing/2014/main" id="{F13EC10C-211F-B11F-0DD9-B384BC589422}"/>
              </a:ext>
            </a:extLst>
          </p:cNvPr>
          <p:cNvSpPr txBox="1"/>
          <p:nvPr/>
        </p:nvSpPr>
        <p:spPr>
          <a:xfrm>
            <a:off x="8372172" y="1570976"/>
            <a:ext cx="1150061" cy="34157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0" cap="none" spc="-1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Optimal</a:t>
            </a:r>
            <a:r>
              <a:rPr kumimoji="0" lang="en-US" sz="1050" b="1" i="0" u="none" strike="noStrike" kern="0" cap="none" spc="-1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s</a:t>
            </a:r>
            <a:r>
              <a:rPr kumimoji="0" lang="en-US" sz="1050" b="1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 Hydra and Even Out</a:t>
            </a:r>
            <a:endParaRPr kumimoji="0" sz="105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/>
              <a:ea typeface="+mn-ea"/>
              <a:cs typeface="Oriflame Sans 2.0"/>
            </a:endParaRP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F701228F-6A40-00A4-E835-3D6722EC2B8B}"/>
              </a:ext>
            </a:extLst>
          </p:cNvPr>
          <p:cNvSpPr txBox="1"/>
          <p:nvPr/>
        </p:nvSpPr>
        <p:spPr>
          <a:xfrm>
            <a:off x="9781429" y="1679811"/>
            <a:ext cx="581025" cy="17697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Pure</a:t>
            </a:r>
            <a:r>
              <a:rPr kumimoji="0" lang="en-US" sz="1050" b="1" i="0" u="none" strike="noStrike" kern="0" cap="none" spc="-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 </a:t>
            </a:r>
            <a:r>
              <a:rPr kumimoji="0" lang="en-US" sz="1050" b="1" i="0" u="none" strike="noStrike" kern="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Skin</a:t>
            </a:r>
            <a:endParaRPr kumimoji="0" sz="105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/>
              <a:ea typeface="+mn-ea"/>
              <a:cs typeface="Oriflame Sans 2.0"/>
            </a:endParaRPr>
          </a:p>
        </p:txBody>
      </p:sp>
      <p:pic>
        <p:nvPicPr>
          <p:cNvPr id="36" name="object 44">
            <a:extLst>
              <a:ext uri="{FF2B5EF4-FFF2-40B4-BE49-F238E27FC236}">
                <a16:creationId xmlns:a16="http://schemas.microsoft.com/office/drawing/2014/main" id="{AAAED2C6-63C1-F23B-3530-D790B0A9A6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44605" y="1005261"/>
            <a:ext cx="617849" cy="42434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2A94484-7729-E803-86A9-3C626B98E68A}"/>
              </a:ext>
            </a:extLst>
          </p:cNvPr>
          <p:cNvGrpSpPr/>
          <p:nvPr/>
        </p:nvGrpSpPr>
        <p:grpSpPr>
          <a:xfrm>
            <a:off x="6255499" y="958886"/>
            <a:ext cx="631785" cy="428396"/>
            <a:chOff x="5123395" y="1103694"/>
            <a:chExt cx="631785" cy="428396"/>
          </a:xfrm>
        </p:grpSpPr>
        <p:pic>
          <p:nvPicPr>
            <p:cNvPr id="49" name="object 50">
              <a:extLst>
                <a:ext uri="{FF2B5EF4-FFF2-40B4-BE49-F238E27FC236}">
                  <a16:creationId xmlns:a16="http://schemas.microsoft.com/office/drawing/2014/main" id="{E4854FB8-D63A-6A1A-8735-DD6D9B55EE2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23395" y="1307961"/>
              <a:ext cx="240423" cy="224129"/>
            </a:xfrm>
            <a:prstGeom prst="rect">
              <a:avLst/>
            </a:prstGeom>
          </p:spPr>
        </p:pic>
        <p:pic>
          <p:nvPicPr>
            <p:cNvPr id="50" name="object 54">
              <a:extLst>
                <a:ext uri="{FF2B5EF4-FFF2-40B4-BE49-F238E27FC236}">
                  <a16:creationId xmlns:a16="http://schemas.microsoft.com/office/drawing/2014/main" id="{67DA96E7-514E-9F2C-C9E6-33DA7F51855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7708" y="1307961"/>
              <a:ext cx="240436" cy="224129"/>
            </a:xfrm>
            <a:prstGeom prst="rect">
              <a:avLst/>
            </a:prstGeom>
          </p:spPr>
        </p:pic>
        <p:pic>
          <p:nvPicPr>
            <p:cNvPr id="51" name="object 49">
              <a:extLst>
                <a:ext uri="{FF2B5EF4-FFF2-40B4-BE49-F238E27FC236}">
                  <a16:creationId xmlns:a16="http://schemas.microsoft.com/office/drawing/2014/main" id="{4088C3AA-19E7-9A3E-9FD0-98D49240B4B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40946" y="1103694"/>
              <a:ext cx="114234" cy="41391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E57548-F5A7-26AA-286F-B078652B0BE7}"/>
              </a:ext>
            </a:extLst>
          </p:cNvPr>
          <p:cNvGrpSpPr/>
          <p:nvPr/>
        </p:nvGrpSpPr>
        <p:grpSpPr>
          <a:xfrm>
            <a:off x="3629917" y="692634"/>
            <a:ext cx="1362792" cy="781117"/>
            <a:chOff x="3629917" y="692634"/>
            <a:chExt cx="1362792" cy="78111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855B811-83D4-B004-176E-B951589808AA}"/>
                </a:ext>
              </a:extLst>
            </p:cNvPr>
            <p:cNvGrpSpPr/>
            <p:nvPr/>
          </p:nvGrpSpPr>
          <p:grpSpPr>
            <a:xfrm>
              <a:off x="3629917" y="692634"/>
              <a:ext cx="1031094" cy="781117"/>
              <a:chOff x="3254399" y="842799"/>
              <a:chExt cx="1077738" cy="816453"/>
            </a:xfrm>
          </p:grpSpPr>
          <p:pic>
            <p:nvPicPr>
              <p:cNvPr id="39" name="Picture 38" descr="A close up of a bottle&#10;&#10;Description automatically generated">
                <a:extLst>
                  <a:ext uri="{FF2B5EF4-FFF2-40B4-BE49-F238E27FC236}">
                    <a16:creationId xmlns:a16="http://schemas.microsoft.com/office/drawing/2014/main" id="{BDC99DF3-6614-482C-C17B-ABC4E05F08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44" t="1413" r="20524" b="48016"/>
              <a:stretch/>
            </p:blipFill>
            <p:spPr>
              <a:xfrm>
                <a:off x="4210576" y="1089635"/>
                <a:ext cx="121561" cy="446776"/>
              </a:xfrm>
              <a:prstGeom prst="rect">
                <a:avLst/>
              </a:prstGeom>
            </p:spPr>
          </p:pic>
          <p:pic>
            <p:nvPicPr>
              <p:cNvPr id="40" name="Picture 39" descr="A white bottle with black text&#10;&#10;Description automatically generated">
                <a:extLst>
                  <a:ext uri="{FF2B5EF4-FFF2-40B4-BE49-F238E27FC236}">
                    <a16:creationId xmlns:a16="http://schemas.microsoft.com/office/drawing/2014/main" id="{DD392925-3CDB-9209-6BF7-5F25C57717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18" t="1160" r="18476" b="47415"/>
              <a:stretch/>
            </p:blipFill>
            <p:spPr>
              <a:xfrm>
                <a:off x="4078959" y="1089635"/>
                <a:ext cx="127107" cy="451059"/>
              </a:xfrm>
              <a:prstGeom prst="rect">
                <a:avLst/>
              </a:prstGeom>
            </p:spPr>
          </p:pic>
          <p:pic>
            <p:nvPicPr>
              <p:cNvPr id="41" name="object 46">
                <a:extLst>
                  <a:ext uri="{FF2B5EF4-FFF2-40B4-BE49-F238E27FC236}">
                    <a16:creationId xmlns:a16="http://schemas.microsoft.com/office/drawing/2014/main" id="{734BC598-D83F-8C54-D065-50016E13C390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254399" y="842799"/>
                <a:ext cx="816453" cy="816453"/>
              </a:xfrm>
              <a:prstGeom prst="rect">
                <a:avLst/>
              </a:prstGeom>
            </p:spPr>
          </p:pic>
          <p:pic>
            <p:nvPicPr>
              <p:cNvPr id="42" name="Picture 41" descr="A white jar with black text&#10;&#10;Description automatically generated">
                <a:extLst>
                  <a:ext uri="{FF2B5EF4-FFF2-40B4-BE49-F238E27FC236}">
                    <a16:creationId xmlns:a16="http://schemas.microsoft.com/office/drawing/2014/main" id="{C1EA9429-2881-8A49-4BC0-490E0859B8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29" t="1160" r="18497" b="47415"/>
              <a:stretch/>
            </p:blipFill>
            <p:spPr>
              <a:xfrm>
                <a:off x="3945988" y="1087449"/>
                <a:ext cx="124864" cy="451390"/>
              </a:xfrm>
              <a:prstGeom prst="rect">
                <a:avLst/>
              </a:prstGeom>
            </p:spPr>
          </p:pic>
        </p:grpSp>
        <p:pic>
          <p:nvPicPr>
            <p:cNvPr id="53" name="Picture 52" descr="A bottle of liquid with gold glitter&#10;&#10;Description automatically generated">
              <a:extLst>
                <a:ext uri="{FF2B5EF4-FFF2-40B4-BE49-F238E27FC236}">
                  <a16:creationId xmlns:a16="http://schemas.microsoft.com/office/drawing/2014/main" id="{FF462CA1-F6F8-FFAD-2862-DA324B53A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430" y="856388"/>
              <a:ext cx="525279" cy="525279"/>
            </a:xfrm>
            <a:prstGeom prst="rect">
              <a:avLst/>
            </a:prstGeom>
          </p:spPr>
        </p:pic>
      </p:grpSp>
      <p:pic>
        <p:nvPicPr>
          <p:cNvPr id="54" name="Picture 53" descr="68,057 Sensitive Skin Images, Stock Photos, 3D objects, &amp; Vectors |  Shutterstock">
            <a:extLst>
              <a:ext uri="{FF2B5EF4-FFF2-40B4-BE49-F238E27FC236}">
                <a16:creationId xmlns:a16="http://schemas.microsoft.com/office/drawing/2014/main" id="{3A09C2E4-CEF2-2DEC-7947-59B073F7E1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9230" y="1231485"/>
            <a:ext cx="271775" cy="293228"/>
          </a:xfrm>
          <a:prstGeom prst="rect">
            <a:avLst/>
          </a:prstGeom>
        </p:spPr>
      </p:pic>
      <p:sp>
        <p:nvSpPr>
          <p:cNvPr id="55" name="object 4">
            <a:extLst>
              <a:ext uri="{FF2B5EF4-FFF2-40B4-BE49-F238E27FC236}">
                <a16:creationId xmlns:a16="http://schemas.microsoft.com/office/drawing/2014/main" id="{3B1886AF-E190-2E34-D60F-20CA5727E870}"/>
              </a:ext>
            </a:extLst>
          </p:cNvPr>
          <p:cNvSpPr txBox="1"/>
          <p:nvPr/>
        </p:nvSpPr>
        <p:spPr>
          <a:xfrm>
            <a:off x="6328929" y="1561176"/>
            <a:ext cx="578485" cy="35137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1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+mn-cs"/>
              </a:rPr>
              <a:t>Royal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50" b="1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+mn-cs"/>
              </a:rPr>
              <a:t>Velvet</a:t>
            </a:r>
            <a:endParaRPr kumimoji="0" sz="1050" b="1" i="0" u="none" strike="noStrike" kern="0" cap="none" spc="-1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BCC8582-72E8-46B5-E940-8371D5C0B105}"/>
              </a:ext>
            </a:extLst>
          </p:cNvPr>
          <p:cNvGrpSpPr/>
          <p:nvPr/>
        </p:nvGrpSpPr>
        <p:grpSpPr>
          <a:xfrm>
            <a:off x="8195244" y="778599"/>
            <a:ext cx="1199271" cy="781118"/>
            <a:chOff x="5844216" y="772772"/>
            <a:chExt cx="1350483" cy="880192"/>
          </a:xfrm>
        </p:grpSpPr>
        <p:pic>
          <p:nvPicPr>
            <p:cNvPr id="58" name="Picture 57" descr="A bottle of liquid with a pink label&#10;&#10;AI-generated content may be incorrect.">
              <a:extLst>
                <a:ext uri="{FF2B5EF4-FFF2-40B4-BE49-F238E27FC236}">
                  <a16:creationId xmlns:a16="http://schemas.microsoft.com/office/drawing/2014/main" id="{72BCF6B2-5B81-1701-5330-74C4CD0F5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279" y="980896"/>
              <a:ext cx="518653" cy="518653"/>
            </a:xfrm>
            <a:prstGeom prst="rect">
              <a:avLst/>
            </a:prstGeom>
          </p:spPr>
        </p:pic>
        <p:pic>
          <p:nvPicPr>
            <p:cNvPr id="59" name="Picture 58" descr="A white container with a pink lid&#10;&#10;AI-generated content may be incorrect.">
              <a:extLst>
                <a:ext uri="{FF2B5EF4-FFF2-40B4-BE49-F238E27FC236}">
                  <a16:creationId xmlns:a16="http://schemas.microsoft.com/office/drawing/2014/main" id="{85296705-D772-3F22-3E45-FA4F7EE84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046" y="1102215"/>
              <a:ext cx="518653" cy="518653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6A61D16-E0CE-A37C-7311-EACA6B147EEE}"/>
                </a:ext>
              </a:extLst>
            </p:cNvPr>
            <p:cNvGrpSpPr/>
            <p:nvPr/>
          </p:nvGrpSpPr>
          <p:grpSpPr>
            <a:xfrm>
              <a:off x="5844216" y="772772"/>
              <a:ext cx="981682" cy="854387"/>
              <a:chOff x="850610" y="3386026"/>
              <a:chExt cx="1680429" cy="1443876"/>
            </a:xfrm>
          </p:grpSpPr>
          <p:pic>
            <p:nvPicPr>
              <p:cNvPr id="62" name="Picture 61" descr="A green bottle with white label&#10;&#10;Description automatically generated">
                <a:extLst>
                  <a:ext uri="{FF2B5EF4-FFF2-40B4-BE49-F238E27FC236}">
                    <a16:creationId xmlns:a16="http://schemas.microsoft.com/office/drawing/2014/main" id="{029FCDAD-53EF-B93B-08B9-7DACDDEACF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50610" y="3386026"/>
                <a:ext cx="1443876" cy="1443876"/>
              </a:xfrm>
              <a:prstGeom prst="rect">
                <a:avLst/>
              </a:prstGeom>
            </p:spPr>
          </p:pic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04B10FD-DB57-8E10-BD06-7F7CA3D372F4}"/>
                  </a:ext>
                </a:extLst>
              </p:cNvPr>
              <p:cNvGrpSpPr/>
              <p:nvPr/>
            </p:nvGrpSpPr>
            <p:grpSpPr>
              <a:xfrm>
                <a:off x="1191660" y="3615070"/>
                <a:ext cx="1339379" cy="1204199"/>
                <a:chOff x="1191660" y="3615070"/>
                <a:chExt cx="1339379" cy="1204199"/>
              </a:xfrm>
            </p:grpSpPr>
            <p:pic>
              <p:nvPicPr>
                <p:cNvPr id="64" name="Picture 63" descr="A yellow tube of cream&#10;&#10;Description automatically generated">
                  <a:extLst>
                    <a:ext uri="{FF2B5EF4-FFF2-40B4-BE49-F238E27FC236}">
                      <a16:creationId xmlns:a16="http://schemas.microsoft.com/office/drawing/2014/main" id="{3750B3C9-B978-35FF-99CA-B410E07EBB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191660" y="3615070"/>
                  <a:ext cx="1204199" cy="1204199"/>
                </a:xfrm>
                <a:prstGeom prst="rect">
                  <a:avLst/>
                </a:prstGeom>
              </p:spPr>
            </p:pic>
            <p:pic>
              <p:nvPicPr>
                <p:cNvPr id="65" name="Picture 64" descr="A clear container with a white lid&#10;&#10;Description automatically generated">
                  <a:extLst>
                    <a:ext uri="{FF2B5EF4-FFF2-40B4-BE49-F238E27FC236}">
                      <a16:creationId xmlns:a16="http://schemas.microsoft.com/office/drawing/2014/main" id="{DB1E3E25-314E-9294-5980-D73B1470C0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858468" y="4003779"/>
                  <a:ext cx="672571" cy="672571"/>
                </a:xfrm>
                <a:prstGeom prst="rect">
                  <a:avLst/>
                </a:prstGeom>
              </p:spPr>
            </p:pic>
            <p:pic>
              <p:nvPicPr>
                <p:cNvPr id="66" name="Picture 65" descr="A green tube of eye cream&#10;&#10;Description automatically generated">
                  <a:extLst>
                    <a:ext uri="{FF2B5EF4-FFF2-40B4-BE49-F238E27FC236}">
                      <a16:creationId xmlns:a16="http://schemas.microsoft.com/office/drawing/2014/main" id="{6B49BAB7-7441-B94D-51F6-CDAE91EB10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rcRect l="-6649" t="-23426" r="-6983" b="13016"/>
                <a:stretch/>
              </p:blipFill>
              <p:spPr>
                <a:xfrm>
                  <a:off x="1351661" y="3615072"/>
                  <a:ext cx="1089056" cy="1058195"/>
                </a:xfrm>
                <a:prstGeom prst="rect">
                  <a:avLst/>
                </a:prstGeom>
              </p:spPr>
            </p:pic>
          </p:grpSp>
        </p:grpSp>
        <p:pic>
          <p:nvPicPr>
            <p:cNvPr id="61" name="Picture 60" descr="68,057 Sensitive Skin Images, Stock Photos, 3D objects, &amp; Vectors |  Shutterstock">
              <a:extLst>
                <a:ext uri="{FF2B5EF4-FFF2-40B4-BE49-F238E27FC236}">
                  <a16:creationId xmlns:a16="http://schemas.microsoft.com/office/drawing/2014/main" id="{AC7D88D9-7AB9-FBC4-D835-299E76972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574259" y="1359736"/>
              <a:ext cx="271775" cy="293228"/>
            </a:xfrm>
            <a:prstGeom prst="rect">
              <a:avLst/>
            </a:prstGeom>
          </p:spPr>
        </p:pic>
      </p:grpSp>
      <p:pic>
        <p:nvPicPr>
          <p:cNvPr id="79" name="Picture 78" descr="68,057 Sensitive Skin Images, Stock Photos, 3D objects, &amp; Vectors |  Shutterstock">
            <a:extLst>
              <a:ext uri="{FF2B5EF4-FFF2-40B4-BE49-F238E27FC236}">
                <a16:creationId xmlns:a16="http://schemas.microsoft.com/office/drawing/2014/main" id="{59860982-6880-2B80-090A-F145EF7AF2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0187" y="1303200"/>
            <a:ext cx="271775" cy="293228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295CB526-CDDD-57CE-5659-39A4FD89A593}"/>
              </a:ext>
            </a:extLst>
          </p:cNvPr>
          <p:cNvGrpSpPr/>
          <p:nvPr/>
        </p:nvGrpSpPr>
        <p:grpSpPr>
          <a:xfrm>
            <a:off x="7226269" y="799046"/>
            <a:ext cx="963836" cy="734850"/>
            <a:chOff x="6303030" y="862920"/>
            <a:chExt cx="963836" cy="734850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17A7452-BA82-298B-B160-F5F55A21BBC2}"/>
                </a:ext>
              </a:extLst>
            </p:cNvPr>
            <p:cNvGrpSpPr/>
            <p:nvPr/>
          </p:nvGrpSpPr>
          <p:grpSpPr>
            <a:xfrm>
              <a:off x="6303030" y="862920"/>
              <a:ext cx="868068" cy="643143"/>
              <a:chOff x="2582465" y="2898620"/>
              <a:chExt cx="1855919" cy="1314565"/>
            </a:xfrm>
          </p:grpSpPr>
          <p:pic>
            <p:nvPicPr>
              <p:cNvPr id="68" name="Picture 67" descr="A close up of a jar&#10;&#10;AI-generated content may be incorrect.">
                <a:extLst>
                  <a:ext uri="{FF2B5EF4-FFF2-40B4-BE49-F238E27FC236}">
                    <a16:creationId xmlns:a16="http://schemas.microsoft.com/office/drawing/2014/main" id="{A2C6CB84-F404-725B-A9EE-EB69422C7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8658" y="3310360"/>
                <a:ext cx="891251" cy="891251"/>
              </a:xfrm>
              <a:prstGeom prst="rect">
                <a:avLst/>
              </a:prstGeom>
            </p:spPr>
          </p:pic>
          <p:pic>
            <p:nvPicPr>
              <p:cNvPr id="69" name="Picture 68" descr="A close up of a jar&#10;&#10;AI-generated content may be incorrect.">
                <a:extLst>
                  <a:ext uri="{FF2B5EF4-FFF2-40B4-BE49-F238E27FC236}">
                    <a16:creationId xmlns:a16="http://schemas.microsoft.com/office/drawing/2014/main" id="{88998050-2D2E-E036-7D53-4190BED9F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47133" y="3288050"/>
                <a:ext cx="891251" cy="891251"/>
              </a:xfrm>
              <a:prstGeom prst="rect">
                <a:avLst/>
              </a:prstGeom>
            </p:spPr>
          </p:pic>
          <p:pic>
            <p:nvPicPr>
              <p:cNvPr id="70" name="Picture 69" descr="A silver tube with green text&#10;&#10;AI-generated content may be incorrect.">
                <a:extLst>
                  <a:ext uri="{FF2B5EF4-FFF2-40B4-BE49-F238E27FC236}">
                    <a16:creationId xmlns:a16="http://schemas.microsoft.com/office/drawing/2014/main" id="{BB1BC87A-C417-91A7-7A1E-7E31140A0D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27313" y="3047016"/>
                <a:ext cx="1166169" cy="1166169"/>
              </a:xfrm>
              <a:prstGeom prst="rect">
                <a:avLst/>
              </a:prstGeom>
            </p:spPr>
          </p:pic>
          <p:pic>
            <p:nvPicPr>
              <p:cNvPr id="71" name="Picture 70" descr="A bottle of cream with a red label&#10;&#10;AI-generated content may be incorrect.">
                <a:extLst>
                  <a:ext uri="{FF2B5EF4-FFF2-40B4-BE49-F238E27FC236}">
                    <a16:creationId xmlns:a16="http://schemas.microsoft.com/office/drawing/2014/main" id="{170FC3F1-061E-E01A-76A9-58998F3BF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2465" y="2898620"/>
                <a:ext cx="1292255" cy="1292255"/>
              </a:xfrm>
              <a:prstGeom prst="rect">
                <a:avLst/>
              </a:prstGeom>
            </p:spPr>
          </p:pic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410F3A0-AC29-28D9-575F-DE7FD856E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7" t="42083" r="45004" b="19919"/>
            <a:stretch/>
          </p:blipFill>
          <p:spPr>
            <a:xfrm>
              <a:off x="6422523" y="978952"/>
              <a:ext cx="190392" cy="426123"/>
            </a:xfrm>
            <a:prstGeom prst="rect">
              <a:avLst/>
            </a:prstGeom>
          </p:spPr>
        </p:pic>
        <p:pic>
          <p:nvPicPr>
            <p:cNvPr id="80" name="Picture 79" descr="68,057 Sensitive Skin Images, Stock Photos, 3D objects, &amp; Vectors |  Shutterstock">
              <a:extLst>
                <a:ext uri="{FF2B5EF4-FFF2-40B4-BE49-F238E27FC236}">
                  <a16:creationId xmlns:a16="http://schemas.microsoft.com/office/drawing/2014/main" id="{4A052F00-50A7-7A7B-0A3C-E6F0FE88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95091" y="1304542"/>
              <a:ext cx="271775" cy="293228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31575D5-78EF-54B5-DFA8-946B99DA75AF}"/>
              </a:ext>
            </a:extLst>
          </p:cNvPr>
          <p:cNvGrpSpPr/>
          <p:nvPr/>
        </p:nvGrpSpPr>
        <p:grpSpPr>
          <a:xfrm>
            <a:off x="4968128" y="802702"/>
            <a:ext cx="936865" cy="643143"/>
            <a:chOff x="215925" y="4159553"/>
            <a:chExt cx="3789706" cy="2842259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882CDD0B-91D4-5E66-6713-9A78F5E28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25" y="4159553"/>
              <a:ext cx="2684680" cy="2684680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CD3D794B-EC8C-82B4-A42F-971595B53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937" y="4691118"/>
              <a:ext cx="2310694" cy="2310694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47617B6-FE2C-A4D1-2A26-59B48ADF6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682" y="5544956"/>
              <a:ext cx="1300602" cy="1300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9865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4CD8518-3AE6-0CB1-6583-7AA7064FD379}"/>
              </a:ext>
            </a:extLst>
          </p:cNvPr>
          <p:cNvGrpSpPr/>
          <p:nvPr/>
        </p:nvGrpSpPr>
        <p:grpSpPr>
          <a:xfrm>
            <a:off x="1575309" y="3519943"/>
            <a:ext cx="10421199" cy="390245"/>
            <a:chOff x="1513017" y="105830"/>
            <a:chExt cx="10421199" cy="390245"/>
          </a:xfrm>
        </p:grpSpPr>
        <p:sp>
          <p:nvSpPr>
            <p:cNvPr id="57" name="object 14">
              <a:extLst>
                <a:ext uri="{FF2B5EF4-FFF2-40B4-BE49-F238E27FC236}">
                  <a16:creationId xmlns:a16="http://schemas.microsoft.com/office/drawing/2014/main" id="{E5AF29CF-D95D-D6C6-41C1-A6B3C695F660}"/>
                </a:ext>
              </a:extLst>
            </p:cNvPr>
            <p:cNvSpPr/>
            <p:nvPr/>
          </p:nvSpPr>
          <p:spPr>
            <a:xfrm>
              <a:off x="11753590" y="105830"/>
              <a:ext cx="180626" cy="390245"/>
            </a:xfrm>
            <a:custGeom>
              <a:avLst/>
              <a:gdLst/>
              <a:ahLst/>
              <a:cxnLst/>
              <a:rect l="l" t="t" r="r" b="b"/>
              <a:pathLst>
                <a:path w="217804" h="336550">
                  <a:moveTo>
                    <a:pt x="0" y="0"/>
                  </a:moveTo>
                  <a:lnTo>
                    <a:pt x="0" y="336524"/>
                  </a:lnTo>
                  <a:lnTo>
                    <a:pt x="217766" y="172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94D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  <p:sp>
          <p:nvSpPr>
            <p:cNvPr id="58" name="object 60">
              <a:extLst>
                <a:ext uri="{FF2B5EF4-FFF2-40B4-BE49-F238E27FC236}">
                  <a16:creationId xmlns:a16="http://schemas.microsoft.com/office/drawing/2014/main" id="{92CC7989-0683-96A3-FA41-BE05AB2A1322}"/>
                </a:ext>
              </a:extLst>
            </p:cNvPr>
            <p:cNvSpPr/>
            <p:nvPr/>
          </p:nvSpPr>
          <p:spPr>
            <a:xfrm>
              <a:off x="1513017" y="161266"/>
              <a:ext cx="10293985" cy="287575"/>
            </a:xfrm>
            <a:custGeom>
              <a:avLst/>
              <a:gdLst/>
              <a:ahLst/>
              <a:cxnLst/>
              <a:rect l="l" t="t" r="r" b="b"/>
              <a:pathLst>
                <a:path w="10293985" h="216535">
                  <a:moveTo>
                    <a:pt x="10221836" y="0"/>
                  </a:moveTo>
                  <a:lnTo>
                    <a:pt x="71996" y="0"/>
                  </a:ln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44005"/>
                  </a:lnTo>
                  <a:lnTo>
                    <a:pt x="1124" y="185628"/>
                  </a:lnTo>
                  <a:lnTo>
                    <a:pt x="8999" y="207002"/>
                  </a:lnTo>
                  <a:lnTo>
                    <a:pt x="30373" y="214876"/>
                  </a:lnTo>
                  <a:lnTo>
                    <a:pt x="71996" y="216001"/>
                  </a:lnTo>
                  <a:lnTo>
                    <a:pt x="10221836" y="216001"/>
                  </a:lnTo>
                  <a:lnTo>
                    <a:pt x="10263459" y="214876"/>
                  </a:lnTo>
                  <a:lnTo>
                    <a:pt x="10284833" y="207002"/>
                  </a:lnTo>
                  <a:lnTo>
                    <a:pt x="10292707" y="185628"/>
                  </a:lnTo>
                  <a:lnTo>
                    <a:pt x="10293832" y="144005"/>
                  </a:lnTo>
                  <a:lnTo>
                    <a:pt x="10293832" y="71996"/>
                  </a:lnTo>
                  <a:lnTo>
                    <a:pt x="10292707" y="30373"/>
                  </a:lnTo>
                  <a:lnTo>
                    <a:pt x="10284833" y="8999"/>
                  </a:lnTo>
                  <a:lnTo>
                    <a:pt x="10263459" y="1124"/>
                  </a:lnTo>
                  <a:lnTo>
                    <a:pt x="10221836" y="0"/>
                  </a:lnTo>
                  <a:close/>
                </a:path>
              </a:pathLst>
            </a:custGeom>
            <a:solidFill>
              <a:srgbClr val="8F94D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</p:grpSp>
      <p:sp>
        <p:nvSpPr>
          <p:cNvPr id="2103" name="object 54">
            <a:extLst>
              <a:ext uri="{FF2B5EF4-FFF2-40B4-BE49-F238E27FC236}">
                <a16:creationId xmlns:a16="http://schemas.microsoft.com/office/drawing/2014/main" id="{FA754186-438C-3576-F8B0-61EDFF880348}"/>
              </a:ext>
            </a:extLst>
          </p:cNvPr>
          <p:cNvSpPr/>
          <p:nvPr/>
        </p:nvSpPr>
        <p:spPr>
          <a:xfrm>
            <a:off x="3965779" y="5407860"/>
            <a:ext cx="1945639" cy="1288873"/>
          </a:xfrm>
          <a:custGeom>
            <a:avLst/>
            <a:gdLst/>
            <a:ahLst/>
            <a:cxnLst/>
            <a:rect l="l" t="t" r="r" b="b"/>
            <a:pathLst>
              <a:path w="1945639" h="1116329">
                <a:moveTo>
                  <a:pt x="1881936" y="0"/>
                </a:moveTo>
                <a:lnTo>
                  <a:pt x="71996" y="0"/>
                </a:lnTo>
                <a:lnTo>
                  <a:pt x="30373" y="1125"/>
                </a:lnTo>
                <a:lnTo>
                  <a:pt x="8999" y="9001"/>
                </a:lnTo>
                <a:lnTo>
                  <a:pt x="1124" y="30378"/>
                </a:lnTo>
                <a:lnTo>
                  <a:pt x="0" y="72009"/>
                </a:lnTo>
                <a:lnTo>
                  <a:pt x="0" y="1044003"/>
                </a:lnTo>
                <a:lnTo>
                  <a:pt x="1124" y="1085626"/>
                </a:lnTo>
                <a:lnTo>
                  <a:pt x="8999" y="1107000"/>
                </a:lnTo>
                <a:lnTo>
                  <a:pt x="30373" y="1114874"/>
                </a:lnTo>
                <a:lnTo>
                  <a:pt x="71996" y="1115999"/>
                </a:lnTo>
                <a:lnTo>
                  <a:pt x="1873440" y="1115999"/>
                </a:lnTo>
                <a:lnTo>
                  <a:pt x="1915063" y="1114874"/>
                </a:lnTo>
                <a:lnTo>
                  <a:pt x="1936437" y="1107000"/>
                </a:lnTo>
                <a:lnTo>
                  <a:pt x="1944311" y="1085626"/>
                </a:lnTo>
                <a:lnTo>
                  <a:pt x="1945436" y="1044003"/>
                </a:lnTo>
                <a:lnTo>
                  <a:pt x="1945436" y="63500"/>
                </a:lnTo>
                <a:lnTo>
                  <a:pt x="1944444" y="26789"/>
                </a:lnTo>
                <a:lnTo>
                  <a:pt x="1937499" y="7937"/>
                </a:lnTo>
                <a:lnTo>
                  <a:pt x="1918647" y="992"/>
                </a:lnTo>
                <a:lnTo>
                  <a:pt x="1881936" y="0"/>
                </a:lnTo>
                <a:close/>
              </a:path>
            </a:pathLst>
          </a:custGeom>
          <a:solidFill>
            <a:srgbClr val="8F94D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05" name="object 56">
            <a:extLst>
              <a:ext uri="{FF2B5EF4-FFF2-40B4-BE49-F238E27FC236}">
                <a16:creationId xmlns:a16="http://schemas.microsoft.com/office/drawing/2014/main" id="{03C7B7AF-FB43-DAD8-3DAE-717635DD18E1}"/>
              </a:ext>
            </a:extLst>
          </p:cNvPr>
          <p:cNvSpPr/>
          <p:nvPr/>
        </p:nvSpPr>
        <p:spPr>
          <a:xfrm>
            <a:off x="7187679" y="5407860"/>
            <a:ext cx="1945639" cy="1288873"/>
          </a:xfrm>
          <a:custGeom>
            <a:avLst/>
            <a:gdLst/>
            <a:ahLst/>
            <a:cxnLst/>
            <a:rect l="l" t="t" r="r" b="b"/>
            <a:pathLst>
              <a:path w="1945640" h="1116329">
                <a:moveTo>
                  <a:pt x="1881936" y="0"/>
                </a:moveTo>
                <a:lnTo>
                  <a:pt x="71996" y="0"/>
                </a:lnTo>
                <a:lnTo>
                  <a:pt x="30373" y="1125"/>
                </a:lnTo>
                <a:lnTo>
                  <a:pt x="8999" y="9001"/>
                </a:lnTo>
                <a:lnTo>
                  <a:pt x="1124" y="30378"/>
                </a:lnTo>
                <a:lnTo>
                  <a:pt x="0" y="72009"/>
                </a:lnTo>
                <a:lnTo>
                  <a:pt x="0" y="1044003"/>
                </a:lnTo>
                <a:lnTo>
                  <a:pt x="1124" y="1085626"/>
                </a:lnTo>
                <a:lnTo>
                  <a:pt x="8999" y="1107000"/>
                </a:lnTo>
                <a:lnTo>
                  <a:pt x="30373" y="1114874"/>
                </a:lnTo>
                <a:lnTo>
                  <a:pt x="71996" y="1115999"/>
                </a:lnTo>
                <a:lnTo>
                  <a:pt x="1873440" y="1115999"/>
                </a:lnTo>
                <a:lnTo>
                  <a:pt x="1915063" y="1114874"/>
                </a:lnTo>
                <a:lnTo>
                  <a:pt x="1936437" y="1107000"/>
                </a:lnTo>
                <a:lnTo>
                  <a:pt x="1944311" y="1085626"/>
                </a:lnTo>
                <a:lnTo>
                  <a:pt x="1945436" y="1044003"/>
                </a:lnTo>
                <a:lnTo>
                  <a:pt x="1945436" y="63500"/>
                </a:lnTo>
                <a:lnTo>
                  <a:pt x="1944444" y="26789"/>
                </a:lnTo>
                <a:lnTo>
                  <a:pt x="1937499" y="7937"/>
                </a:lnTo>
                <a:lnTo>
                  <a:pt x="1918647" y="992"/>
                </a:lnTo>
                <a:lnTo>
                  <a:pt x="1881936" y="0"/>
                </a:lnTo>
                <a:close/>
              </a:path>
            </a:pathLst>
          </a:custGeom>
          <a:solidFill>
            <a:srgbClr val="8F94D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82" name="object 49">
            <a:extLst>
              <a:ext uri="{FF2B5EF4-FFF2-40B4-BE49-F238E27FC236}">
                <a16:creationId xmlns:a16="http://schemas.microsoft.com/office/drawing/2014/main" id="{83164FD5-6A3A-D9C0-83E4-902B4550AA5A}"/>
              </a:ext>
            </a:extLst>
          </p:cNvPr>
          <p:cNvSpPr/>
          <p:nvPr/>
        </p:nvSpPr>
        <p:spPr>
          <a:xfrm>
            <a:off x="3977463" y="1928551"/>
            <a:ext cx="1945639" cy="1527563"/>
          </a:xfrm>
          <a:custGeom>
            <a:avLst/>
            <a:gdLst/>
            <a:ahLst/>
            <a:cxnLst/>
            <a:rect l="l" t="t" r="r" b="b"/>
            <a:pathLst>
              <a:path w="1945639" h="1116330">
                <a:moveTo>
                  <a:pt x="1881936" y="0"/>
                </a:moveTo>
                <a:lnTo>
                  <a:pt x="71996" y="0"/>
                </a:lnTo>
                <a:lnTo>
                  <a:pt x="30373" y="1125"/>
                </a:lnTo>
                <a:lnTo>
                  <a:pt x="8999" y="9001"/>
                </a:lnTo>
                <a:lnTo>
                  <a:pt x="1124" y="30378"/>
                </a:lnTo>
                <a:lnTo>
                  <a:pt x="0" y="72008"/>
                </a:lnTo>
                <a:lnTo>
                  <a:pt x="0" y="1044003"/>
                </a:lnTo>
                <a:lnTo>
                  <a:pt x="1124" y="1085626"/>
                </a:lnTo>
                <a:lnTo>
                  <a:pt x="8999" y="1107000"/>
                </a:lnTo>
                <a:lnTo>
                  <a:pt x="30373" y="1114874"/>
                </a:lnTo>
                <a:lnTo>
                  <a:pt x="71996" y="1115999"/>
                </a:lnTo>
                <a:lnTo>
                  <a:pt x="1873440" y="1115999"/>
                </a:lnTo>
                <a:lnTo>
                  <a:pt x="1915063" y="1114874"/>
                </a:lnTo>
                <a:lnTo>
                  <a:pt x="1936437" y="1107000"/>
                </a:lnTo>
                <a:lnTo>
                  <a:pt x="1944311" y="1085626"/>
                </a:lnTo>
                <a:lnTo>
                  <a:pt x="1945436" y="1044003"/>
                </a:lnTo>
                <a:lnTo>
                  <a:pt x="1945436" y="63499"/>
                </a:lnTo>
                <a:lnTo>
                  <a:pt x="1944444" y="26789"/>
                </a:lnTo>
                <a:lnTo>
                  <a:pt x="1937499" y="7937"/>
                </a:lnTo>
                <a:lnTo>
                  <a:pt x="1918647" y="992"/>
                </a:lnTo>
                <a:lnTo>
                  <a:pt x="1881936" y="0"/>
                </a:lnTo>
                <a:close/>
              </a:path>
            </a:pathLst>
          </a:custGeom>
          <a:solidFill>
            <a:srgbClr val="8F94D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83" name="object 50">
            <a:extLst>
              <a:ext uri="{FF2B5EF4-FFF2-40B4-BE49-F238E27FC236}">
                <a16:creationId xmlns:a16="http://schemas.microsoft.com/office/drawing/2014/main" id="{4BE75F05-9B02-724B-3491-4235A198502E}"/>
              </a:ext>
            </a:extLst>
          </p:cNvPr>
          <p:cNvSpPr/>
          <p:nvPr/>
        </p:nvSpPr>
        <p:spPr>
          <a:xfrm>
            <a:off x="1537464" y="1928551"/>
            <a:ext cx="1945639" cy="1527563"/>
          </a:xfrm>
          <a:custGeom>
            <a:avLst/>
            <a:gdLst/>
            <a:ahLst/>
            <a:cxnLst/>
            <a:rect l="l" t="t" r="r" b="b"/>
            <a:pathLst>
              <a:path w="1945639" h="1116330">
                <a:moveTo>
                  <a:pt x="1881936" y="0"/>
                </a:moveTo>
                <a:lnTo>
                  <a:pt x="71996" y="0"/>
                </a:lnTo>
                <a:lnTo>
                  <a:pt x="30373" y="1125"/>
                </a:lnTo>
                <a:lnTo>
                  <a:pt x="8999" y="9001"/>
                </a:lnTo>
                <a:lnTo>
                  <a:pt x="1124" y="30378"/>
                </a:lnTo>
                <a:lnTo>
                  <a:pt x="0" y="72008"/>
                </a:lnTo>
                <a:lnTo>
                  <a:pt x="0" y="1044003"/>
                </a:lnTo>
                <a:lnTo>
                  <a:pt x="1124" y="1085626"/>
                </a:lnTo>
                <a:lnTo>
                  <a:pt x="8999" y="1107000"/>
                </a:lnTo>
                <a:lnTo>
                  <a:pt x="30373" y="1114874"/>
                </a:lnTo>
                <a:lnTo>
                  <a:pt x="71996" y="1115999"/>
                </a:lnTo>
                <a:lnTo>
                  <a:pt x="1873440" y="1115999"/>
                </a:lnTo>
                <a:lnTo>
                  <a:pt x="1915063" y="1114874"/>
                </a:lnTo>
                <a:lnTo>
                  <a:pt x="1936437" y="1107000"/>
                </a:lnTo>
                <a:lnTo>
                  <a:pt x="1944311" y="1085626"/>
                </a:lnTo>
                <a:lnTo>
                  <a:pt x="1945436" y="1044003"/>
                </a:lnTo>
                <a:lnTo>
                  <a:pt x="1945436" y="63499"/>
                </a:lnTo>
                <a:lnTo>
                  <a:pt x="1944444" y="26789"/>
                </a:lnTo>
                <a:lnTo>
                  <a:pt x="1937499" y="7937"/>
                </a:lnTo>
                <a:lnTo>
                  <a:pt x="1918647" y="992"/>
                </a:lnTo>
                <a:lnTo>
                  <a:pt x="1881936" y="0"/>
                </a:lnTo>
                <a:close/>
              </a:path>
            </a:pathLst>
          </a:custGeom>
          <a:solidFill>
            <a:srgbClr val="8F94D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84" name="object 51">
            <a:extLst>
              <a:ext uri="{FF2B5EF4-FFF2-40B4-BE49-F238E27FC236}">
                <a16:creationId xmlns:a16="http://schemas.microsoft.com/office/drawing/2014/main" id="{F39D10A1-9340-3F99-CA03-4D6BBDBCC1E0}"/>
              </a:ext>
            </a:extLst>
          </p:cNvPr>
          <p:cNvSpPr/>
          <p:nvPr/>
        </p:nvSpPr>
        <p:spPr>
          <a:xfrm>
            <a:off x="6462763" y="1928551"/>
            <a:ext cx="1945639" cy="1527563"/>
          </a:xfrm>
          <a:custGeom>
            <a:avLst/>
            <a:gdLst/>
            <a:ahLst/>
            <a:cxnLst/>
            <a:rect l="l" t="t" r="r" b="b"/>
            <a:pathLst>
              <a:path w="1945640" h="1116330">
                <a:moveTo>
                  <a:pt x="1881936" y="0"/>
                </a:moveTo>
                <a:lnTo>
                  <a:pt x="71996" y="0"/>
                </a:lnTo>
                <a:lnTo>
                  <a:pt x="30373" y="1125"/>
                </a:lnTo>
                <a:lnTo>
                  <a:pt x="8999" y="9001"/>
                </a:lnTo>
                <a:lnTo>
                  <a:pt x="1124" y="30378"/>
                </a:lnTo>
                <a:lnTo>
                  <a:pt x="0" y="72008"/>
                </a:lnTo>
                <a:lnTo>
                  <a:pt x="0" y="1044003"/>
                </a:lnTo>
                <a:lnTo>
                  <a:pt x="1124" y="1085626"/>
                </a:lnTo>
                <a:lnTo>
                  <a:pt x="8999" y="1107000"/>
                </a:lnTo>
                <a:lnTo>
                  <a:pt x="30373" y="1114874"/>
                </a:lnTo>
                <a:lnTo>
                  <a:pt x="71996" y="1115999"/>
                </a:lnTo>
                <a:lnTo>
                  <a:pt x="1873440" y="1115999"/>
                </a:lnTo>
                <a:lnTo>
                  <a:pt x="1915063" y="1114874"/>
                </a:lnTo>
                <a:lnTo>
                  <a:pt x="1936437" y="1107000"/>
                </a:lnTo>
                <a:lnTo>
                  <a:pt x="1944311" y="1085626"/>
                </a:lnTo>
                <a:lnTo>
                  <a:pt x="1945436" y="1044003"/>
                </a:lnTo>
                <a:lnTo>
                  <a:pt x="1945436" y="63499"/>
                </a:lnTo>
                <a:lnTo>
                  <a:pt x="1944444" y="26789"/>
                </a:lnTo>
                <a:lnTo>
                  <a:pt x="1937499" y="7937"/>
                </a:lnTo>
                <a:lnTo>
                  <a:pt x="1918647" y="992"/>
                </a:lnTo>
                <a:lnTo>
                  <a:pt x="1881936" y="0"/>
                </a:lnTo>
                <a:close/>
              </a:path>
            </a:pathLst>
          </a:custGeom>
          <a:solidFill>
            <a:srgbClr val="8F94D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86" name="object 53">
            <a:extLst>
              <a:ext uri="{FF2B5EF4-FFF2-40B4-BE49-F238E27FC236}">
                <a16:creationId xmlns:a16="http://schemas.microsoft.com/office/drawing/2014/main" id="{EF945CFA-97B0-5672-E395-1FF5051B7651}"/>
              </a:ext>
            </a:extLst>
          </p:cNvPr>
          <p:cNvSpPr/>
          <p:nvPr/>
        </p:nvSpPr>
        <p:spPr>
          <a:xfrm>
            <a:off x="8752079" y="1928551"/>
            <a:ext cx="1945639" cy="1527563"/>
          </a:xfrm>
          <a:custGeom>
            <a:avLst/>
            <a:gdLst/>
            <a:ahLst/>
            <a:cxnLst/>
            <a:rect l="l" t="t" r="r" b="b"/>
            <a:pathLst>
              <a:path w="1945640" h="1116330">
                <a:moveTo>
                  <a:pt x="1881936" y="0"/>
                </a:moveTo>
                <a:lnTo>
                  <a:pt x="71996" y="0"/>
                </a:lnTo>
                <a:lnTo>
                  <a:pt x="30373" y="1125"/>
                </a:lnTo>
                <a:lnTo>
                  <a:pt x="8999" y="9001"/>
                </a:lnTo>
                <a:lnTo>
                  <a:pt x="1124" y="30378"/>
                </a:lnTo>
                <a:lnTo>
                  <a:pt x="0" y="72008"/>
                </a:lnTo>
                <a:lnTo>
                  <a:pt x="0" y="1044003"/>
                </a:lnTo>
                <a:lnTo>
                  <a:pt x="1124" y="1085626"/>
                </a:lnTo>
                <a:lnTo>
                  <a:pt x="8999" y="1107000"/>
                </a:lnTo>
                <a:lnTo>
                  <a:pt x="30373" y="1114874"/>
                </a:lnTo>
                <a:lnTo>
                  <a:pt x="71996" y="1115999"/>
                </a:lnTo>
                <a:lnTo>
                  <a:pt x="1873440" y="1115999"/>
                </a:lnTo>
                <a:lnTo>
                  <a:pt x="1915063" y="1114874"/>
                </a:lnTo>
                <a:lnTo>
                  <a:pt x="1936437" y="1107000"/>
                </a:lnTo>
                <a:lnTo>
                  <a:pt x="1944311" y="1085626"/>
                </a:lnTo>
                <a:lnTo>
                  <a:pt x="1945436" y="1044003"/>
                </a:lnTo>
                <a:lnTo>
                  <a:pt x="1945436" y="63499"/>
                </a:lnTo>
                <a:lnTo>
                  <a:pt x="1944444" y="26789"/>
                </a:lnTo>
                <a:lnTo>
                  <a:pt x="1937499" y="7937"/>
                </a:lnTo>
                <a:lnTo>
                  <a:pt x="1918647" y="992"/>
                </a:lnTo>
                <a:lnTo>
                  <a:pt x="1881936" y="0"/>
                </a:lnTo>
                <a:close/>
              </a:path>
            </a:pathLst>
          </a:custGeom>
          <a:solidFill>
            <a:srgbClr val="8F94D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19869" y="4763842"/>
            <a:ext cx="1162311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PURE</a:t>
            </a:r>
            <a:r>
              <a:rPr kumimoji="0" lang="en-GB" sz="1000" b="1" i="0" u="none" strike="noStrike" kern="0" cap="none" spc="-4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lang="en-GB" sz="1000" b="1" i="0" u="none" strike="noStrike" kern="0" cap="none" spc="-2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SKIN</a:t>
            </a:r>
            <a:endParaRPr kumimoji="0" lang="en-GB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15912" y="4763842"/>
            <a:ext cx="1126424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OPTIMALS</a:t>
            </a:r>
            <a:endParaRPr kumimoji="0" lang="en-GB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65780" y="4941848"/>
            <a:ext cx="1945638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Basta </a:t>
            </a:r>
            <a:r>
              <a:rPr kumimoji="0" lang="en-US" sz="1000" b="0" i="0" u="none" strike="noStrike" kern="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limpar</a:t>
            </a: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, </a:t>
            </a:r>
            <a:r>
              <a:rPr kumimoji="0" lang="en-US" sz="1000" b="0" i="0" u="none" strike="noStrike" kern="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hidratar</a:t>
            </a: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, </a:t>
            </a:r>
            <a:r>
              <a:rPr kumimoji="0" lang="en-US" sz="1000" b="0" i="0" u="none" strike="noStrike" kern="0" cap="none" spc="-1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proteger</a:t>
            </a:r>
            <a:endParaRPr kumimoji="0" lang="en-US" sz="1000" b="0" i="0" u="none" strike="noStrike" kern="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66093" y="1308388"/>
            <a:ext cx="1517609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OPTIMALS</a:t>
            </a:r>
            <a:r>
              <a:rPr kumimoji="0" lang="en-GB" sz="1000" b="1" i="0" u="none" strike="noStrike" kern="0" cap="none" spc="-15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AGE</a:t>
            </a:r>
            <a:r>
              <a:rPr kumimoji="0" lang="en-GB" sz="1000" b="1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REVIVE</a:t>
            </a:r>
            <a:endParaRPr kumimoji="0" lang="en-GB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981875" y="1349945"/>
            <a:ext cx="90741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ROYAL VELVET</a:t>
            </a:r>
            <a:endParaRPr kumimoji="0" lang="en-GB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181651" y="1348299"/>
            <a:ext cx="154149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DIAMOND CELLULAR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961325" y="1360053"/>
            <a:ext cx="109791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-1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NOVAGE+</a:t>
            </a: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764414" y="1523839"/>
            <a:ext cx="1447265" cy="16671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Cuidado </a:t>
            </a:r>
            <a:r>
              <a:rPr kumimoji="0" lang="pt-PT" sz="1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refirmante</a:t>
            </a:r>
            <a:endParaRPr kumimoji="0" lang="en-GB" sz="1000" b="0" i="0" u="none" strike="noStrike" kern="0" cap="none" spc="-2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79099" y="1521006"/>
            <a:ext cx="11423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000" kern="0" dirty="0">
                <a:solidFill>
                  <a:prstClr val="black"/>
                </a:solidFill>
                <a:latin typeface="Oriflame Sans 2.0" panose="020B0502020204020303" pitchFamily="34" charset="0"/>
                <a:cs typeface="Oriflame Sans 2.0"/>
              </a:rPr>
              <a:t>Tez luminosa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5309" y="1529044"/>
            <a:ext cx="182118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Transformação da pele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pic>
        <p:nvPicPr>
          <p:cNvPr id="48" name="object 4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794540" y="4114871"/>
            <a:ext cx="776909" cy="5335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A2CFA72-C462-BB9D-D477-CF8BA7D9CED3}"/>
              </a:ext>
            </a:extLst>
          </p:cNvPr>
          <p:cNvGrpSpPr/>
          <p:nvPr/>
        </p:nvGrpSpPr>
        <p:grpSpPr>
          <a:xfrm>
            <a:off x="1664474" y="66493"/>
            <a:ext cx="10204819" cy="403571"/>
            <a:chOff x="1513017" y="105830"/>
            <a:chExt cx="10421199" cy="390245"/>
          </a:xfrm>
        </p:grpSpPr>
        <p:sp>
          <p:nvSpPr>
            <p:cNvPr id="117" name="object 14">
              <a:extLst>
                <a:ext uri="{FF2B5EF4-FFF2-40B4-BE49-F238E27FC236}">
                  <a16:creationId xmlns:a16="http://schemas.microsoft.com/office/drawing/2014/main" id="{75FCDC97-CE34-7CF6-E470-E22E7F7EEC77}"/>
                </a:ext>
              </a:extLst>
            </p:cNvPr>
            <p:cNvSpPr/>
            <p:nvPr/>
          </p:nvSpPr>
          <p:spPr>
            <a:xfrm>
              <a:off x="11753590" y="105830"/>
              <a:ext cx="180626" cy="390245"/>
            </a:xfrm>
            <a:custGeom>
              <a:avLst/>
              <a:gdLst/>
              <a:ahLst/>
              <a:cxnLst/>
              <a:rect l="l" t="t" r="r" b="b"/>
              <a:pathLst>
                <a:path w="217804" h="336550">
                  <a:moveTo>
                    <a:pt x="0" y="0"/>
                  </a:moveTo>
                  <a:lnTo>
                    <a:pt x="0" y="336524"/>
                  </a:lnTo>
                  <a:lnTo>
                    <a:pt x="217766" y="1727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F94D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1513017" y="161266"/>
              <a:ext cx="10293985" cy="287575"/>
            </a:xfrm>
            <a:custGeom>
              <a:avLst/>
              <a:gdLst/>
              <a:ahLst/>
              <a:cxnLst/>
              <a:rect l="l" t="t" r="r" b="b"/>
              <a:pathLst>
                <a:path w="10293985" h="216535">
                  <a:moveTo>
                    <a:pt x="10221836" y="0"/>
                  </a:moveTo>
                  <a:lnTo>
                    <a:pt x="71996" y="0"/>
                  </a:ln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144005"/>
                  </a:lnTo>
                  <a:lnTo>
                    <a:pt x="1124" y="185628"/>
                  </a:lnTo>
                  <a:lnTo>
                    <a:pt x="8999" y="207002"/>
                  </a:lnTo>
                  <a:lnTo>
                    <a:pt x="30373" y="214876"/>
                  </a:lnTo>
                  <a:lnTo>
                    <a:pt x="71996" y="216001"/>
                  </a:lnTo>
                  <a:lnTo>
                    <a:pt x="10221836" y="216001"/>
                  </a:lnTo>
                  <a:lnTo>
                    <a:pt x="10263459" y="214876"/>
                  </a:lnTo>
                  <a:lnTo>
                    <a:pt x="10284833" y="207002"/>
                  </a:lnTo>
                  <a:lnTo>
                    <a:pt x="10292707" y="185628"/>
                  </a:lnTo>
                  <a:lnTo>
                    <a:pt x="10293832" y="144005"/>
                  </a:lnTo>
                  <a:lnTo>
                    <a:pt x="10293832" y="71996"/>
                  </a:lnTo>
                  <a:lnTo>
                    <a:pt x="10292707" y="30373"/>
                  </a:lnTo>
                  <a:lnTo>
                    <a:pt x="10284833" y="8999"/>
                  </a:lnTo>
                  <a:lnTo>
                    <a:pt x="10263459" y="1124"/>
                  </a:lnTo>
                  <a:lnTo>
                    <a:pt x="10221836" y="0"/>
                  </a:lnTo>
                  <a:close/>
                </a:path>
              </a:pathLst>
            </a:custGeom>
            <a:solidFill>
              <a:srgbClr val="8F94D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303987" y="3106592"/>
            <a:ext cx="1066165" cy="1116972"/>
          </a:xfrm>
          <a:prstGeom prst="rect">
            <a:avLst/>
          </a:prstGeom>
          <a:solidFill>
            <a:schemeClr val="bg1">
              <a:lumMod val="75000"/>
            </a:schemeClr>
          </a:solidFill>
          <a:ln w="4300">
            <a:noFill/>
          </a:ln>
        </p:spPr>
        <p:txBody>
          <a:bodyPr vert="horz" wrap="square" lIns="0" tIns="10541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8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Times New Roman"/>
            </a:endParaRPr>
          </a:p>
          <a:p>
            <a:pPr marL="53086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Natural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530860" marR="13589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800" b="0" i="0" u="none" strike="noStrike" kern="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Pele sensível</a:t>
            </a:r>
            <a:endParaRPr kumimoji="0" lang="en-US" sz="800" b="0" i="0" u="none" strike="noStrike" kern="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530860" marR="13589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RU" sz="8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530860" marR="13589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754852" y="3592850"/>
            <a:ext cx="336968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H</a:t>
            </a:r>
            <a:r>
              <a:rPr kumimoji="0" lang="pt-PT" sz="1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i</a:t>
            </a:r>
            <a:r>
              <a:rPr kumimoji="0" sz="1200" b="1" i="0" u="none" strike="noStrike" kern="0" cap="none" spc="-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dra</a:t>
            </a:r>
            <a:r>
              <a:rPr kumimoji="0" lang="pt-PT" sz="1200" b="1" i="0" u="none" strike="noStrike" kern="0" cap="none" spc="-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tação</a:t>
            </a:r>
            <a:r>
              <a:rPr kumimoji="0" sz="1200" b="1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&amp;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glow/</a:t>
            </a:r>
            <a:r>
              <a:rPr kumimoji="0" sz="1200" b="1" i="0" u="none" strike="noStrike" kern="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lang="pt-PT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Resolução de problemas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845813" y="148740"/>
            <a:ext cx="94020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2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Anti-</a:t>
            </a:r>
            <a:r>
              <a:rPr kumimoji="0" lang="pt-PT" sz="1200" b="1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idade</a:t>
            </a:r>
            <a:endParaRPr kumimoji="0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7080051" y="520409"/>
            <a:ext cx="781124" cy="530304"/>
            <a:chOff x="6279426" y="3485654"/>
            <a:chExt cx="761365" cy="516890"/>
          </a:xfrm>
        </p:grpSpPr>
        <p:pic>
          <p:nvPicPr>
            <p:cNvPr id="72" name="object 7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2805" y="3485654"/>
              <a:ext cx="137602" cy="498551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9426" y="3731767"/>
              <a:ext cx="289585" cy="270192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97789" y="3731767"/>
              <a:ext cx="289598" cy="270192"/>
            </a:xfrm>
            <a:prstGeom prst="rect">
              <a:avLst/>
            </a:prstGeom>
          </p:spPr>
        </p:pic>
      </p:grpSp>
      <p:pic>
        <p:nvPicPr>
          <p:cNvPr id="85" name="Picture 4" descr="Welcome to Johnson's Natural Formula - Johnson's Natural Formula">
            <a:extLst>
              <a:ext uri="{FF2B5EF4-FFF2-40B4-BE49-F238E27FC236}">
                <a16:creationId xmlns:a16="http://schemas.microsoft.com/office/drawing/2014/main" id="{24597A70-5530-9867-1E5E-4A89BDFC6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8885" r="19616" b="-690"/>
          <a:stretch/>
        </p:blipFill>
        <p:spPr bwMode="auto">
          <a:xfrm>
            <a:off x="453758" y="3253654"/>
            <a:ext cx="238011" cy="2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68,057 Sensitive Skin Images, Stock Photos, 3D objects, &amp; Vectors |  Shutterstock">
            <a:extLst>
              <a:ext uri="{FF2B5EF4-FFF2-40B4-BE49-F238E27FC236}">
                <a16:creationId xmlns:a16="http://schemas.microsoft.com/office/drawing/2014/main" id="{E92AE825-5814-4453-6A7E-B08BA56A5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3" t="9190" r="11556" b="16418"/>
          <a:stretch/>
        </p:blipFill>
        <p:spPr bwMode="auto">
          <a:xfrm>
            <a:off x="453758" y="3765091"/>
            <a:ext cx="247380" cy="2606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Welcome to Johnson's Natural Formula - Johnson's Natural Formula">
            <a:extLst>
              <a:ext uri="{FF2B5EF4-FFF2-40B4-BE49-F238E27FC236}">
                <a16:creationId xmlns:a16="http://schemas.microsoft.com/office/drawing/2014/main" id="{DDC3C07E-5369-8BBA-10D6-5B8C1E020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8885" r="19616" b="-690"/>
          <a:stretch/>
        </p:blipFill>
        <p:spPr bwMode="auto">
          <a:xfrm>
            <a:off x="5214545" y="4130520"/>
            <a:ext cx="238011" cy="2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D5D8FA48-CC6B-A3EF-1728-8765F3DE5709}"/>
              </a:ext>
            </a:extLst>
          </p:cNvPr>
          <p:cNvSpPr txBox="1"/>
          <p:nvPr/>
        </p:nvSpPr>
        <p:spPr>
          <a:xfrm>
            <a:off x="8900193" y="1485058"/>
            <a:ext cx="16690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Solução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 anti-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idade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diária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+mn-cs"/>
            </a:endParaRPr>
          </a:p>
        </p:txBody>
      </p:sp>
      <p:sp>
        <p:nvSpPr>
          <p:cNvPr id="2067" name="object 86">
            <a:extLst>
              <a:ext uri="{FF2B5EF4-FFF2-40B4-BE49-F238E27FC236}">
                <a16:creationId xmlns:a16="http://schemas.microsoft.com/office/drawing/2014/main" id="{3AD834D8-5628-7742-E714-236D67E9DD0B}"/>
              </a:ext>
            </a:extLst>
          </p:cNvPr>
          <p:cNvSpPr txBox="1"/>
          <p:nvPr/>
        </p:nvSpPr>
        <p:spPr>
          <a:xfrm>
            <a:off x="1635000" y="2059130"/>
            <a:ext cx="1848103" cy="13593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marR="10795" lvl="0" indent="-139700">
              <a:spcBef>
                <a:spcPts val="100"/>
              </a:spcBef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	</a:t>
            </a:r>
            <a:r>
              <a:rPr lang="pt-PT" sz="1000" kern="0" dirty="0">
                <a:solidFill>
                  <a:prstClr val="white"/>
                </a:solidFill>
                <a:latin typeface="Oriflame Sans 2.0" panose="020B0502020204020303" pitchFamily="34" charset="0"/>
                <a:cs typeface="Oriflame Sans 2.0"/>
              </a:rPr>
              <a:t>Todos os sinais de envelhecimento, de moderados a avançados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5080" lvl="0" indent="-139700">
              <a:spcBef>
                <a:spcPts val="280"/>
              </a:spcBef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	</a:t>
            </a:r>
            <a:r>
              <a:rPr lang="pt-PT" sz="1000" kern="0" dirty="0">
                <a:solidFill>
                  <a:prstClr val="white"/>
                </a:solidFill>
                <a:latin typeface="Oriflame Sans 2.0" panose="020B0502020204020303" pitchFamily="34" charset="0"/>
                <a:cs typeface="Oriflame Sans 2.0"/>
              </a:rPr>
              <a:t>Ideal para todos os tipos de pele, incluindo a sensível.</a:t>
            </a:r>
            <a:endParaRPr kumimoji="0" lang="es-CO" sz="1000" b="0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5080" lvl="0" indent="-139700">
              <a:spcBef>
                <a:spcPts val="280"/>
              </a:spcBef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lang="pt-PT" sz="1000" kern="0" spc="-20" dirty="0">
                <a:solidFill>
                  <a:prstClr val="white"/>
                </a:solidFill>
                <a:latin typeface="Oriflame Sans 2.0" panose="020B0502020204020303" pitchFamily="34" charset="0"/>
                <a:cs typeface="Oriflame Sans 2.0"/>
              </a:rPr>
              <a:t>Texturas ricas ou ligeiras, com ou sem FPS</a:t>
            </a:r>
            <a:endParaRPr kumimoji="0" lang="en-US" sz="1000" b="0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5080" lvl="0" indent="-13970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lang="en-US" sz="1000" b="0" i="0" u="none" strike="noStrike" kern="1200" cap="none" spc="-2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Idade</a:t>
            </a:r>
            <a:r>
              <a:rPr kumimoji="0" lang="en-US" sz="10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lang="en-US" sz="1000" b="0" i="0" u="none" strike="noStrike" kern="1200" cap="none" spc="-2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recomendada</a:t>
            </a:r>
            <a:r>
              <a:rPr lang="en-US" sz="1000" spc="-20" dirty="0">
                <a:solidFill>
                  <a:prstClr val="white"/>
                </a:solidFill>
                <a:latin typeface="Oriflame Sans 2.0" panose="020B0502020204020303" pitchFamily="34" charset="0"/>
                <a:cs typeface="Oriflame Sans 2.0"/>
              </a:rPr>
              <a:t>: </a:t>
            </a:r>
            <a:r>
              <a:rPr kumimoji="0" lang="en-US" sz="10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25+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2068" name="object 85">
            <a:extLst>
              <a:ext uri="{FF2B5EF4-FFF2-40B4-BE49-F238E27FC236}">
                <a16:creationId xmlns:a16="http://schemas.microsoft.com/office/drawing/2014/main" id="{B05CF55D-6803-3C27-8428-7EBECF304B3E}"/>
              </a:ext>
            </a:extLst>
          </p:cNvPr>
          <p:cNvSpPr txBox="1"/>
          <p:nvPr/>
        </p:nvSpPr>
        <p:spPr>
          <a:xfrm>
            <a:off x="4074999" y="2059130"/>
            <a:ext cx="1836419" cy="12054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marR="493395" lvl="0" indent="-139700">
              <a:spcBef>
                <a:spcPts val="100"/>
              </a:spcBef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	</a:t>
            </a:r>
            <a:r>
              <a:rPr lang="pt-PT" sz="1000" kern="0" dirty="0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Perda de firmeza, elasticidade e luminosidade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5080" lvl="0" indent="-139700">
              <a:spcBef>
                <a:spcPts val="280"/>
              </a:spcBef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	</a:t>
            </a:r>
            <a:r>
              <a:rPr lang="pt-PT" sz="1000" kern="0" dirty="0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Ideal para todos os tipos de pele, incluindo a sensível.</a:t>
            </a:r>
            <a:endParaRPr kumimoji="0" lang="en-US" sz="1000" b="0" i="0" u="none" strike="noStrike" kern="0" cap="none" spc="-4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5080" lvl="0" indent="-13970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lang="en-US" sz="1000" b="0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Textura </a:t>
            </a:r>
            <a:r>
              <a:rPr kumimoji="0" lang="en-US" sz="1000" b="0" i="0" u="none" strike="noStrike" kern="0" cap="none" spc="-2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rica</a:t>
            </a:r>
            <a:r>
              <a:rPr kumimoji="0" lang="en-US" sz="1000" b="0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, </a:t>
            </a:r>
            <a:r>
              <a:rPr kumimoji="0" lang="en-US" sz="1000" b="0" i="0" u="none" strike="noStrike" kern="0" cap="none" spc="-2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sem</a:t>
            </a:r>
            <a:r>
              <a:rPr kumimoji="0" lang="en-US" sz="1000" b="0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FPS</a:t>
            </a:r>
          </a:p>
          <a:p>
            <a:pPr marL="152400" marR="5080" lvl="0" indent="-13970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lang="en-US" sz="1000" b="0" i="0" u="none" strike="noStrike" kern="1200" cap="none" spc="-2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Idade</a:t>
            </a:r>
            <a:r>
              <a:rPr kumimoji="0" lang="en-US" sz="10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lang="en-US" sz="1000" b="0" i="0" u="none" strike="noStrike" kern="1200" cap="none" spc="-2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recomendada</a:t>
            </a:r>
            <a:r>
              <a:rPr kumimoji="0" lang="en-US" sz="10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: 40+</a:t>
            </a:r>
            <a:endParaRPr kumimoji="0" lang="es-CO" sz="1000" b="0" i="0" u="none" strike="noStrike" kern="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2069" name="object 84">
            <a:extLst>
              <a:ext uri="{FF2B5EF4-FFF2-40B4-BE49-F238E27FC236}">
                <a16:creationId xmlns:a16="http://schemas.microsoft.com/office/drawing/2014/main" id="{8A868DF1-8329-9FE8-60E6-8DEE34DF5B38}"/>
              </a:ext>
            </a:extLst>
          </p:cNvPr>
          <p:cNvSpPr txBox="1"/>
          <p:nvPr/>
        </p:nvSpPr>
        <p:spPr>
          <a:xfrm>
            <a:off x="6560299" y="2059130"/>
            <a:ext cx="1708724" cy="1243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marR="306070" lvl="0" indent="-1397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	</a:t>
            </a:r>
            <a:r>
              <a:rPr kumimoji="0" lang="pt-PT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Perda de elasticidade e firmeza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5080" lvl="0" indent="-13970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	</a:t>
            </a:r>
            <a:r>
              <a:rPr kumimoji="0" lang="pt-PT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Ideal para pele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normal </a:t>
            </a:r>
            <a:r>
              <a:rPr kumimoji="0" lang="pt-PT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e seca</a:t>
            </a:r>
            <a:endParaRPr kumimoji="0" lang="es-CO" sz="1000" b="0" i="0" u="none" strike="noStrike" kern="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5080" lvl="0" indent="-13970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lang="en-US" sz="1000" b="0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Textura </a:t>
            </a:r>
            <a:r>
              <a:rPr kumimoji="0" lang="en-US" sz="1000" b="0" i="0" u="none" strike="noStrike" kern="0" cap="none" spc="-2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rica</a:t>
            </a:r>
            <a:r>
              <a:rPr kumimoji="0" lang="en-US" sz="1000" b="0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, com FPS</a:t>
            </a:r>
          </a:p>
          <a:p>
            <a:pPr marL="152400" marR="5080" lvl="0" indent="-139700">
              <a:spcBef>
                <a:spcPts val="280"/>
              </a:spcBef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lang="en-US" sz="1000" spc="-20" dirty="0" err="1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Idade</a:t>
            </a:r>
            <a:r>
              <a:rPr lang="en-US" sz="1000" spc="-20" dirty="0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 </a:t>
            </a:r>
            <a:r>
              <a:rPr lang="en-US" sz="1000" spc="-20" dirty="0" err="1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recomendada</a:t>
            </a:r>
            <a:r>
              <a:rPr lang="en-US" sz="1000" spc="-20" dirty="0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: 40+</a:t>
            </a:r>
            <a:endParaRPr lang="es-CO" sz="1000" kern="0" spc="-20" dirty="0">
              <a:solidFill>
                <a:schemeClr val="bg1"/>
              </a:solidFill>
              <a:latin typeface="Oriflame Sans 2.0" panose="020B0502020204020303" pitchFamily="34" charset="0"/>
              <a:cs typeface="Oriflame Sans 2.0"/>
            </a:endParaRPr>
          </a:p>
          <a:p>
            <a:pPr marL="12700" marR="5080" lvl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tabLst>
                <a:tab pos="152400" algn="l"/>
                <a:tab pos="158115" algn="l"/>
              </a:tabLst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2071" name="object 82">
            <a:extLst>
              <a:ext uri="{FF2B5EF4-FFF2-40B4-BE49-F238E27FC236}">
                <a16:creationId xmlns:a16="http://schemas.microsoft.com/office/drawing/2014/main" id="{1D544488-1367-0793-EA90-D29C7FD1B394}"/>
              </a:ext>
            </a:extLst>
          </p:cNvPr>
          <p:cNvSpPr txBox="1"/>
          <p:nvPr/>
        </p:nvSpPr>
        <p:spPr>
          <a:xfrm>
            <a:off x="8849614" y="2059130"/>
            <a:ext cx="1804921" cy="112594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58115" marR="0" lvl="0" indent="-145415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8115" algn="l"/>
              </a:tabLst>
              <a:defRPr/>
            </a:pP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8 </a:t>
            </a:r>
            <a:r>
              <a:rPr kumimoji="0" lang="pt-PT" sz="1000" b="0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sinais de </a:t>
            </a:r>
            <a:r>
              <a:rPr kumimoji="0" lang="pt-PT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envelhecimento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74930" lvl="0" indent="-139700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	</a:t>
            </a:r>
            <a:r>
              <a:rPr kumimoji="0" lang="pt-PT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Ideal para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todos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os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tipos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de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pele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,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incluindo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a </a:t>
            </a:r>
            <a:r>
              <a:rPr kumimoji="0" lang="en-US" sz="1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sensível</a:t>
            </a:r>
            <a:endParaRPr kumimoji="0" lang="es-CO" sz="1000" b="0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74930" lvl="0" indent="-139700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Textura </a:t>
            </a:r>
            <a:r>
              <a:rPr kumimoji="0" lang="en-US" sz="1000" b="0" i="0" u="none" strike="noStrike" kern="0" cap="none" spc="-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rica</a:t>
            </a: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lang="en-US" sz="1000" b="0" i="0" u="none" strike="noStrike" kern="0" cap="none" spc="-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ou</a:t>
            </a: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lang="en-US" sz="1000" b="0" i="0" u="none" strike="noStrike" kern="0" cap="none" spc="-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ligeira</a:t>
            </a:r>
            <a:endParaRPr kumimoji="0" lang="en-US" sz="1000" b="0" i="0" u="none" strike="noStrike" kern="0" cap="none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74930" lvl="0" indent="-139700">
              <a:spcBef>
                <a:spcPts val="285"/>
              </a:spcBef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lang="en-US" sz="1000" spc="-20" dirty="0" err="1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Idade</a:t>
            </a:r>
            <a:r>
              <a:rPr lang="en-US" sz="1000" spc="-20" dirty="0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 </a:t>
            </a:r>
            <a:r>
              <a:rPr lang="en-US" sz="1000" spc="-20" dirty="0" err="1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recomendada</a:t>
            </a:r>
            <a:r>
              <a:rPr lang="en-US" sz="1000" spc="-20" dirty="0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: </a:t>
            </a:r>
            <a:r>
              <a:rPr kumimoji="0" lang="en-US" sz="10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25+</a:t>
            </a:r>
            <a:endParaRPr kumimoji="0" lang="es-CO" sz="1000" b="0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74930" lvl="0" indent="-139700" algn="l" defTabSz="914400" rtl="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2093" name="object 70">
            <a:extLst>
              <a:ext uri="{FF2B5EF4-FFF2-40B4-BE49-F238E27FC236}">
                <a16:creationId xmlns:a16="http://schemas.microsoft.com/office/drawing/2014/main" id="{80AE9943-D915-721C-0C81-F962855B3B8A}"/>
              </a:ext>
            </a:extLst>
          </p:cNvPr>
          <p:cNvSpPr txBox="1"/>
          <p:nvPr/>
        </p:nvSpPr>
        <p:spPr>
          <a:xfrm>
            <a:off x="4087699" y="5488317"/>
            <a:ext cx="1823719" cy="1087477"/>
          </a:xfrm>
          <a:prstGeom prst="rect">
            <a:avLst/>
          </a:prstGeom>
        </p:spPr>
        <p:txBody>
          <a:bodyPr vert="horz" wrap="square" lIns="0" tIns="48260" rIns="0" bIns="0" rtlCol="0" anchor="t">
            <a:spAutoFit/>
          </a:bodyPr>
          <a:lstStyle/>
          <a:p>
            <a:pPr marL="158115" marR="0" lvl="0" indent="-145415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8115" algn="l"/>
              </a:tabLst>
              <a:defRPr/>
            </a:pPr>
            <a:r>
              <a:rPr kumimoji="0" lang="pt-PT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Falta de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h</a:t>
            </a:r>
            <a:r>
              <a:rPr kumimoji="0" lang="pt-PT" sz="1000" b="0" i="0" u="none" strike="noStrike" kern="0" cap="none" spc="-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idratação</a:t>
            </a: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, tom irregular, </a:t>
            </a:r>
            <a:r>
              <a:rPr kumimoji="0" lang="en-US" sz="1000" b="0" i="0" u="none" strike="noStrike" kern="0" cap="none" spc="-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manchas</a:t>
            </a:r>
            <a:r>
              <a:rPr kumimoji="0" lang="en-US" sz="1000" b="0" i="0" u="none" strike="noStrike" kern="0" cap="none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lang="en-US" sz="1000" b="0" i="0" u="none" strike="noStrike" kern="0" cap="none" spc="-1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escuras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5080" lvl="0" indent="-139700">
              <a:spcBef>
                <a:spcPts val="284"/>
              </a:spcBef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lang="pt-PT" sz="1000" kern="0" dirty="0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	Ideal para todos os tipos de pele, incluindo a sensível</a:t>
            </a:r>
            <a:r>
              <a:rPr kumimoji="0" lang="en-US" sz="1000" b="0" i="0" u="none" strike="noStrike" kern="0" cap="none" spc="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 </a:t>
            </a:r>
            <a:endParaRPr kumimoji="0" lang="en-US" sz="1000" b="0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/>
              <a:ea typeface="+mn-ea"/>
              <a:cs typeface="Oriflame Sans 2.0"/>
            </a:endParaRPr>
          </a:p>
          <a:p>
            <a:pPr marL="152400" marR="5080" lvl="0" indent="-139700" algn="l" defTabSz="914400" rtl="0" eaLnBrk="1" fontAlgn="auto" latinLnBrk="0" hangingPunct="1">
              <a:lnSpc>
                <a:spcPct val="100000"/>
              </a:lnSpc>
              <a:spcBef>
                <a:spcPts val="284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lang="en-US" sz="1000" b="0" i="0" u="none" strike="noStrike" kern="0" cap="none" spc="-2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Texturas</a:t>
            </a:r>
            <a:r>
              <a:rPr kumimoji="0" lang="en-US" sz="1000" b="0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 </a:t>
            </a:r>
            <a:r>
              <a:rPr kumimoji="0" lang="en-US" sz="1000" b="0" i="0" u="none" strike="noStrike" kern="0" cap="none" spc="-2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ricas</a:t>
            </a:r>
            <a:r>
              <a:rPr kumimoji="0" lang="en-US" sz="1000" b="0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 </a:t>
            </a:r>
            <a:r>
              <a:rPr kumimoji="0" lang="en-US" sz="1000" b="0" i="0" u="none" strike="noStrike" kern="0" cap="none" spc="-2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ou</a:t>
            </a:r>
            <a:r>
              <a:rPr kumimoji="0" lang="en-US" sz="1000" b="0" i="0" u="none" strike="noStrike" kern="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 </a:t>
            </a:r>
            <a:r>
              <a:rPr kumimoji="0" lang="en-US" sz="1000" b="0" i="0" u="none" strike="noStrike" kern="0" cap="none" spc="-2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/>
                <a:ea typeface="+mn-ea"/>
                <a:cs typeface="Oriflame Sans 2.0"/>
              </a:rPr>
              <a:t>ligeiras</a:t>
            </a:r>
            <a:endParaRPr kumimoji="0" lang="en-US" sz="1000" b="0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/>
              <a:ea typeface="+mn-ea"/>
              <a:cs typeface="Oriflame Sans 2.0"/>
            </a:endParaRPr>
          </a:p>
          <a:p>
            <a:pPr marL="152400" marR="5080" lvl="0" indent="-139700">
              <a:spcBef>
                <a:spcPts val="284"/>
              </a:spcBef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lang="en-US" sz="1000" spc="-20" dirty="0" err="1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Idade</a:t>
            </a:r>
            <a:r>
              <a:rPr lang="en-US" sz="1000" spc="-20" dirty="0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 </a:t>
            </a:r>
            <a:r>
              <a:rPr lang="en-US" sz="1000" spc="-20" dirty="0" err="1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recomendada</a:t>
            </a:r>
            <a:r>
              <a:rPr lang="en-US" sz="1000" spc="-20" dirty="0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: </a:t>
            </a:r>
            <a:r>
              <a:rPr kumimoji="0" lang="en-US" sz="1000" b="0" i="0" u="none" strike="noStrike" kern="1200" cap="none" spc="-2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18+</a:t>
            </a:r>
            <a:endParaRPr kumimoji="0" lang="es-CO" sz="1000" b="0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2096" name="object 69">
            <a:extLst>
              <a:ext uri="{FF2B5EF4-FFF2-40B4-BE49-F238E27FC236}">
                <a16:creationId xmlns:a16="http://schemas.microsoft.com/office/drawing/2014/main" id="{54CCB5BB-85AE-8605-4A7A-D5E645EEB573}"/>
              </a:ext>
            </a:extLst>
          </p:cNvPr>
          <p:cNvSpPr txBox="1"/>
          <p:nvPr/>
        </p:nvSpPr>
        <p:spPr>
          <a:xfrm>
            <a:off x="7309598" y="5523277"/>
            <a:ext cx="1763281" cy="10515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marR="5080" lvl="0" indent="-1397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O</a:t>
            </a:r>
            <a:r>
              <a:rPr kumimoji="0" lang="pt-PT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leosidade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,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</a:t>
            </a:r>
            <a:r>
              <a:rPr kumimoji="0" lang="pt-PT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pontos negros e </a:t>
            </a:r>
            <a:r>
              <a:rPr kumimoji="0" lang="pt-PT" sz="1000" b="0" i="0" u="none" strike="noStrike" kern="0" cap="none" spc="-25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borbulhas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149225" lvl="0" indent="-13970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lang="pt-PT" sz="1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Ideal para pele oleosa e com tendência </a:t>
            </a:r>
            <a:r>
              <a:rPr kumimoji="0" lang="pt-PT" sz="1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acneica</a:t>
            </a:r>
            <a:endParaRPr kumimoji="0" lang="es-CO" sz="1000" b="0" i="0" u="none" strike="noStrike" kern="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  <a:p>
            <a:pPr marL="152400" marR="149225" lvl="0" indent="-13970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kumimoji="0" lang="en-US" sz="1000" b="0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Textura </a:t>
            </a:r>
            <a:r>
              <a:rPr kumimoji="0" lang="en-US" sz="1000" b="0" i="0" u="none" strike="noStrike" kern="0" cap="none" spc="-2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ligeira</a:t>
            </a:r>
            <a:r>
              <a:rPr kumimoji="0" lang="en-US" sz="1000" b="0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, </a:t>
            </a:r>
            <a:r>
              <a:rPr kumimoji="0" lang="en-US" sz="1000" b="0" i="0" u="none" strike="noStrike" kern="0" cap="none" spc="-2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sem</a:t>
            </a:r>
            <a:r>
              <a:rPr kumimoji="0" lang="en-US" sz="1000" b="0" i="0" u="none" strike="noStrike" kern="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 FPS</a:t>
            </a:r>
          </a:p>
          <a:p>
            <a:pPr marL="152400" marR="149225" lvl="0" indent="-139700">
              <a:spcBef>
                <a:spcPts val="280"/>
              </a:spcBef>
              <a:buFontTx/>
              <a:buChar char="•"/>
              <a:tabLst>
                <a:tab pos="152400" algn="l"/>
                <a:tab pos="158115" algn="l"/>
              </a:tabLst>
              <a:defRPr/>
            </a:pPr>
            <a:r>
              <a:rPr lang="en-US" sz="1000" spc="-20" dirty="0" err="1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Idade</a:t>
            </a:r>
            <a:r>
              <a:rPr lang="en-US" sz="1000" spc="-20" dirty="0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 </a:t>
            </a:r>
            <a:r>
              <a:rPr lang="en-US" sz="1000" spc="-20" dirty="0" err="1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recomendada</a:t>
            </a:r>
            <a:r>
              <a:rPr lang="en-US" sz="1000" spc="-20" dirty="0">
                <a:solidFill>
                  <a:schemeClr val="bg1"/>
                </a:solidFill>
                <a:latin typeface="Oriflame Sans 2.0" panose="020B0502020204020303" pitchFamily="34" charset="0"/>
                <a:cs typeface="Oriflame Sans 2.0"/>
              </a:rPr>
              <a:t>: </a:t>
            </a:r>
            <a:r>
              <a:rPr kumimoji="0" lang="en-US" sz="1000" b="0" i="0" u="none" strike="noStrike" kern="1200" cap="none" spc="-2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Oriflame Sans 2.0"/>
              </a:rPr>
              <a:t>12+</a:t>
            </a:r>
            <a:endParaRPr kumimoji="0" lang="es-CO" sz="1000" b="0" i="0" u="none" strike="noStrike" kern="0" cap="none" spc="-2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riflame Sans 2.0" panose="020B0502020204020303" pitchFamily="34" charset="0"/>
              <a:ea typeface="+mn-ea"/>
              <a:cs typeface="Oriflame Sans 2.0"/>
            </a:endParaRPr>
          </a:p>
        </p:txBody>
      </p:sp>
      <p:sp>
        <p:nvSpPr>
          <p:cNvPr id="2100" name="TextBox 2099">
            <a:extLst>
              <a:ext uri="{FF2B5EF4-FFF2-40B4-BE49-F238E27FC236}">
                <a16:creationId xmlns:a16="http://schemas.microsoft.com/office/drawing/2014/main" id="{886E959C-7146-976C-E081-96153B65E049}"/>
              </a:ext>
            </a:extLst>
          </p:cNvPr>
          <p:cNvSpPr txBox="1"/>
          <p:nvPr/>
        </p:nvSpPr>
        <p:spPr>
          <a:xfrm>
            <a:off x="7187678" y="4941848"/>
            <a:ext cx="19456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Estrela Antiacne para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pele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rPr>
              <a:t> oleosa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FF44C16-D5DC-7640-8D06-8B2A30262CE5}"/>
              </a:ext>
            </a:extLst>
          </p:cNvPr>
          <p:cNvGrpSpPr/>
          <p:nvPr/>
        </p:nvGrpSpPr>
        <p:grpSpPr>
          <a:xfrm>
            <a:off x="295339" y="1920252"/>
            <a:ext cx="1097915" cy="246221"/>
            <a:chOff x="280802" y="2146686"/>
            <a:chExt cx="1097915" cy="246221"/>
          </a:xfrm>
        </p:grpSpPr>
        <p:sp>
          <p:nvSpPr>
            <p:cNvPr id="2" name="object 73">
              <a:extLst>
                <a:ext uri="{FF2B5EF4-FFF2-40B4-BE49-F238E27FC236}">
                  <a16:creationId xmlns:a16="http://schemas.microsoft.com/office/drawing/2014/main" id="{A27F4646-11B2-9F80-0B78-601C1F0F1C5B}"/>
                </a:ext>
              </a:extLst>
            </p:cNvPr>
            <p:cNvSpPr/>
            <p:nvPr/>
          </p:nvSpPr>
          <p:spPr>
            <a:xfrm>
              <a:off x="280802" y="2154225"/>
              <a:ext cx="1097915" cy="219932"/>
            </a:xfrm>
            <a:custGeom>
              <a:avLst/>
              <a:gdLst/>
              <a:ahLst/>
              <a:cxnLst/>
              <a:rect l="l" t="t" r="r" b="b"/>
              <a:pathLst>
                <a:path w="1097915" h="414655">
                  <a:moveTo>
                    <a:pt x="1025461" y="0"/>
                  </a:moveTo>
                  <a:lnTo>
                    <a:pt x="71996" y="0"/>
                  </a:ln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342290"/>
                  </a:lnTo>
                  <a:lnTo>
                    <a:pt x="1124" y="383913"/>
                  </a:lnTo>
                  <a:lnTo>
                    <a:pt x="8999" y="405287"/>
                  </a:lnTo>
                  <a:lnTo>
                    <a:pt x="30373" y="413161"/>
                  </a:lnTo>
                  <a:lnTo>
                    <a:pt x="71996" y="414286"/>
                  </a:lnTo>
                  <a:lnTo>
                    <a:pt x="1025461" y="414286"/>
                  </a:lnTo>
                  <a:lnTo>
                    <a:pt x="1067084" y="413161"/>
                  </a:lnTo>
                  <a:lnTo>
                    <a:pt x="1088458" y="405287"/>
                  </a:lnTo>
                  <a:lnTo>
                    <a:pt x="1096332" y="383913"/>
                  </a:lnTo>
                  <a:lnTo>
                    <a:pt x="1097457" y="342290"/>
                  </a:lnTo>
                  <a:lnTo>
                    <a:pt x="1097457" y="71996"/>
                  </a:lnTo>
                  <a:lnTo>
                    <a:pt x="1096332" y="30373"/>
                  </a:lnTo>
                  <a:lnTo>
                    <a:pt x="1088458" y="8999"/>
                  </a:lnTo>
                  <a:lnTo>
                    <a:pt x="1067084" y="1124"/>
                  </a:lnTo>
                  <a:lnTo>
                    <a:pt x="1025461" y="0"/>
                  </a:lnTo>
                  <a:close/>
                </a:path>
              </a:pathLst>
            </a:custGeom>
            <a:solidFill>
              <a:srgbClr val="8F94D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CBB5219-5B39-6C2C-510E-2290411F42B8}"/>
                </a:ext>
              </a:extLst>
            </p:cNvPr>
            <p:cNvSpPr txBox="1"/>
            <p:nvPr/>
          </p:nvSpPr>
          <p:spPr>
            <a:xfrm>
              <a:off x="401934" y="2146686"/>
              <a:ext cx="88472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000" dirty="0">
                  <a:solidFill>
                    <a:prstClr val="white"/>
                  </a:solidFill>
                  <a:latin typeface="Oriflame Sans 2.0" panose="020B0502020204020303" pitchFamily="34" charset="0"/>
                </a:rPr>
                <a:t>COMBATE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iflame Sans 2.0" panose="020B05020202040203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14" name="Picture 4" descr="Welcome to Johnson's Natural Formula - Johnson's Natural Formula">
            <a:extLst>
              <a:ext uri="{FF2B5EF4-FFF2-40B4-BE49-F238E27FC236}">
                <a16:creationId xmlns:a16="http://schemas.microsoft.com/office/drawing/2014/main" id="{5560BC6C-5547-4EBE-48E4-D140C3399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3" t="8885" r="19616" b="-690"/>
          <a:stretch/>
        </p:blipFill>
        <p:spPr bwMode="auto">
          <a:xfrm>
            <a:off x="10002329" y="537595"/>
            <a:ext cx="238011" cy="23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2441F4E9-58D1-56A0-CB75-B5D99DB129E9}"/>
              </a:ext>
            </a:extLst>
          </p:cNvPr>
          <p:cNvGrpSpPr/>
          <p:nvPr/>
        </p:nvGrpSpPr>
        <p:grpSpPr>
          <a:xfrm>
            <a:off x="1814884" y="402137"/>
            <a:ext cx="1512888" cy="845207"/>
            <a:chOff x="313486" y="431020"/>
            <a:chExt cx="1336245" cy="79162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3D5C7B6-D4FE-7596-0280-3017A41A33B8}"/>
                </a:ext>
              </a:extLst>
            </p:cNvPr>
            <p:cNvGrpSpPr/>
            <p:nvPr/>
          </p:nvGrpSpPr>
          <p:grpSpPr>
            <a:xfrm>
              <a:off x="313486" y="431020"/>
              <a:ext cx="1031095" cy="781117"/>
              <a:chOff x="3254398" y="842799"/>
              <a:chExt cx="1077739" cy="816453"/>
            </a:xfrm>
          </p:grpSpPr>
          <p:pic>
            <p:nvPicPr>
              <p:cNvPr id="29" name="Picture 28" descr="A close up of a bottle&#10;&#10;Description automatically generated">
                <a:extLst>
                  <a:ext uri="{FF2B5EF4-FFF2-40B4-BE49-F238E27FC236}">
                    <a16:creationId xmlns:a16="http://schemas.microsoft.com/office/drawing/2014/main" id="{FE002425-E44A-ECF5-8F85-AA90B16EA7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144" t="1413" r="20524" b="48016"/>
              <a:stretch/>
            </p:blipFill>
            <p:spPr>
              <a:xfrm>
                <a:off x="4210576" y="1089635"/>
                <a:ext cx="121561" cy="446776"/>
              </a:xfrm>
              <a:prstGeom prst="rect">
                <a:avLst/>
              </a:prstGeom>
            </p:spPr>
          </p:pic>
          <p:pic>
            <p:nvPicPr>
              <p:cNvPr id="30" name="Picture 29" descr="A white bottle with black text&#10;&#10;Description automatically generated">
                <a:extLst>
                  <a:ext uri="{FF2B5EF4-FFF2-40B4-BE49-F238E27FC236}">
                    <a16:creationId xmlns:a16="http://schemas.microsoft.com/office/drawing/2014/main" id="{7E154960-71CE-5318-07F4-B08D772BF9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18" t="1160" r="18476" b="47415"/>
              <a:stretch/>
            </p:blipFill>
            <p:spPr>
              <a:xfrm>
                <a:off x="4078959" y="1089635"/>
                <a:ext cx="127107" cy="451059"/>
              </a:xfrm>
              <a:prstGeom prst="rect">
                <a:avLst/>
              </a:prstGeom>
            </p:spPr>
          </p:pic>
          <p:pic>
            <p:nvPicPr>
              <p:cNvPr id="36" name="object 46">
                <a:extLst>
                  <a:ext uri="{FF2B5EF4-FFF2-40B4-BE49-F238E27FC236}">
                    <a16:creationId xmlns:a16="http://schemas.microsoft.com/office/drawing/2014/main" id="{A4C3A052-83C8-9BD0-2568-110224DB7652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254398" y="842799"/>
                <a:ext cx="816453" cy="816453"/>
              </a:xfrm>
              <a:prstGeom prst="rect">
                <a:avLst/>
              </a:prstGeom>
            </p:spPr>
          </p:pic>
          <p:pic>
            <p:nvPicPr>
              <p:cNvPr id="39" name="Picture 38" descr="A white jar with black text&#10;&#10;Description automatically generated">
                <a:extLst>
                  <a:ext uri="{FF2B5EF4-FFF2-40B4-BE49-F238E27FC236}">
                    <a16:creationId xmlns:a16="http://schemas.microsoft.com/office/drawing/2014/main" id="{70B60C61-FF43-4F59-DBD8-46CE8EE4A5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29" t="1160" r="18497" b="47415"/>
              <a:stretch/>
            </p:blipFill>
            <p:spPr>
              <a:xfrm>
                <a:off x="3945988" y="1087449"/>
                <a:ext cx="124864" cy="451390"/>
              </a:xfrm>
              <a:prstGeom prst="rect">
                <a:avLst/>
              </a:prstGeom>
            </p:spPr>
          </p:pic>
        </p:grpSp>
        <p:pic>
          <p:nvPicPr>
            <p:cNvPr id="40" name="Picture 39" descr="A bottle of liquid with gold glitter&#10;&#10;Description automatically generated">
              <a:extLst>
                <a:ext uri="{FF2B5EF4-FFF2-40B4-BE49-F238E27FC236}">
                  <a16:creationId xmlns:a16="http://schemas.microsoft.com/office/drawing/2014/main" id="{9B2F3212-BFA9-6379-0532-3C33281F3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452" y="617214"/>
              <a:ext cx="525279" cy="525279"/>
            </a:xfrm>
            <a:prstGeom prst="rect">
              <a:avLst/>
            </a:prstGeom>
          </p:spPr>
        </p:pic>
        <p:pic>
          <p:nvPicPr>
            <p:cNvPr id="41" name="Picture 40" descr="68,057 Sensitive Skin Images, Stock Photos, 3D objects, &amp; Vectors |  Shutterstock">
              <a:extLst>
                <a:ext uri="{FF2B5EF4-FFF2-40B4-BE49-F238E27FC236}">
                  <a16:creationId xmlns:a16="http://schemas.microsoft.com/office/drawing/2014/main" id="{CA2A66A3-FD4B-0AC9-BA84-9B4288B59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95985" y="929416"/>
              <a:ext cx="271775" cy="293228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5C0193-915D-6175-D412-8C2CABD53716}"/>
              </a:ext>
            </a:extLst>
          </p:cNvPr>
          <p:cNvGrpSpPr/>
          <p:nvPr/>
        </p:nvGrpSpPr>
        <p:grpSpPr>
          <a:xfrm>
            <a:off x="4212433" y="3924123"/>
            <a:ext cx="1199271" cy="781118"/>
            <a:chOff x="5844216" y="772772"/>
            <a:chExt cx="1350483" cy="880192"/>
          </a:xfrm>
        </p:grpSpPr>
        <p:pic>
          <p:nvPicPr>
            <p:cNvPr id="16" name="Picture 15" descr="A bottle of liquid with a pink label&#10;&#10;AI-generated content may be incorrect.">
              <a:extLst>
                <a:ext uri="{FF2B5EF4-FFF2-40B4-BE49-F238E27FC236}">
                  <a16:creationId xmlns:a16="http://schemas.microsoft.com/office/drawing/2014/main" id="{17AC56E6-4E73-AF51-CD09-BA5FE73F3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279" y="980896"/>
              <a:ext cx="518653" cy="518653"/>
            </a:xfrm>
            <a:prstGeom prst="rect">
              <a:avLst/>
            </a:prstGeom>
          </p:spPr>
        </p:pic>
        <p:pic>
          <p:nvPicPr>
            <p:cNvPr id="22" name="Picture 21" descr="A white container with a pink lid&#10;&#10;AI-generated content may be incorrect.">
              <a:extLst>
                <a:ext uri="{FF2B5EF4-FFF2-40B4-BE49-F238E27FC236}">
                  <a16:creationId xmlns:a16="http://schemas.microsoft.com/office/drawing/2014/main" id="{1F5826A5-2444-21E5-3285-30FBD7A0D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046" y="1102215"/>
              <a:ext cx="518653" cy="518653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3D4DE66-B463-6AC7-DCC1-26DE5CDA6486}"/>
                </a:ext>
              </a:extLst>
            </p:cNvPr>
            <p:cNvGrpSpPr/>
            <p:nvPr/>
          </p:nvGrpSpPr>
          <p:grpSpPr>
            <a:xfrm>
              <a:off x="5844216" y="772772"/>
              <a:ext cx="981682" cy="854387"/>
              <a:chOff x="850610" y="3386026"/>
              <a:chExt cx="1680429" cy="1443876"/>
            </a:xfrm>
          </p:grpSpPr>
          <p:pic>
            <p:nvPicPr>
              <p:cNvPr id="61" name="Picture 60" descr="A green bottle with white label&#10;&#10;Description automatically generated">
                <a:extLst>
                  <a:ext uri="{FF2B5EF4-FFF2-40B4-BE49-F238E27FC236}">
                    <a16:creationId xmlns:a16="http://schemas.microsoft.com/office/drawing/2014/main" id="{F5A79926-8BBC-9BE2-EB70-37EDB2B1E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0610" y="3386026"/>
                <a:ext cx="1443876" cy="1443876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7EBC9B4D-73F1-8373-4C5F-B7478271FC17}"/>
                  </a:ext>
                </a:extLst>
              </p:cNvPr>
              <p:cNvGrpSpPr/>
              <p:nvPr/>
            </p:nvGrpSpPr>
            <p:grpSpPr>
              <a:xfrm>
                <a:off x="1191660" y="3615070"/>
                <a:ext cx="1339379" cy="1204199"/>
                <a:chOff x="1191660" y="3615070"/>
                <a:chExt cx="1339379" cy="1204199"/>
              </a:xfrm>
            </p:grpSpPr>
            <p:pic>
              <p:nvPicPr>
                <p:cNvPr id="63" name="Picture 62" descr="A yellow tube of cream&#10;&#10;Description automatically generated">
                  <a:extLst>
                    <a:ext uri="{FF2B5EF4-FFF2-40B4-BE49-F238E27FC236}">
                      <a16:creationId xmlns:a16="http://schemas.microsoft.com/office/drawing/2014/main" id="{38E71775-CE04-8882-8577-9371ADB08A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91660" y="3615070"/>
                  <a:ext cx="1204199" cy="1204199"/>
                </a:xfrm>
                <a:prstGeom prst="rect">
                  <a:avLst/>
                </a:prstGeom>
              </p:spPr>
            </p:pic>
            <p:pic>
              <p:nvPicPr>
                <p:cNvPr id="64" name="Picture 63" descr="A clear container with a white lid&#10;&#10;Description automatically generated">
                  <a:extLst>
                    <a:ext uri="{FF2B5EF4-FFF2-40B4-BE49-F238E27FC236}">
                      <a16:creationId xmlns:a16="http://schemas.microsoft.com/office/drawing/2014/main" id="{B9E9F32C-BFCB-01AE-C92D-A0C2EB04E5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58468" y="4003779"/>
                  <a:ext cx="672571" cy="672571"/>
                </a:xfrm>
                <a:prstGeom prst="rect">
                  <a:avLst/>
                </a:prstGeom>
              </p:spPr>
            </p:pic>
            <p:pic>
              <p:nvPicPr>
                <p:cNvPr id="65" name="Picture 64" descr="A green tube of eye cream&#10;&#10;Description automatically generated">
                  <a:extLst>
                    <a:ext uri="{FF2B5EF4-FFF2-40B4-BE49-F238E27FC236}">
                      <a16:creationId xmlns:a16="http://schemas.microsoft.com/office/drawing/2014/main" id="{6A15BFA4-E77A-867B-AE23-F2F3F9055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rcRect l="-6649" t="-23426" r="-6983" b="13016"/>
                <a:stretch/>
              </p:blipFill>
              <p:spPr>
                <a:xfrm>
                  <a:off x="1351661" y="3615072"/>
                  <a:ext cx="1089056" cy="1058195"/>
                </a:xfrm>
                <a:prstGeom prst="rect">
                  <a:avLst/>
                </a:prstGeom>
              </p:spPr>
            </p:pic>
          </p:grpSp>
        </p:grpSp>
        <p:pic>
          <p:nvPicPr>
            <p:cNvPr id="38" name="Picture 37" descr="68,057 Sensitive Skin Images, Stock Photos, 3D objects, &amp; Vectors |  Shutterstock">
              <a:extLst>
                <a:ext uri="{FF2B5EF4-FFF2-40B4-BE49-F238E27FC236}">
                  <a16:creationId xmlns:a16="http://schemas.microsoft.com/office/drawing/2014/main" id="{7B5C36EB-1AD3-BC11-F2A6-B61D022CC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74259" y="1359736"/>
              <a:ext cx="271775" cy="29322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8F0419-CFDA-FDE4-D472-E424F4C7831F}"/>
              </a:ext>
            </a:extLst>
          </p:cNvPr>
          <p:cNvGrpSpPr/>
          <p:nvPr/>
        </p:nvGrpSpPr>
        <p:grpSpPr>
          <a:xfrm>
            <a:off x="9134261" y="630257"/>
            <a:ext cx="868068" cy="643143"/>
            <a:chOff x="2582465" y="2898620"/>
            <a:chExt cx="1855919" cy="1314565"/>
          </a:xfrm>
        </p:grpSpPr>
        <p:pic>
          <p:nvPicPr>
            <p:cNvPr id="12" name="Picture 11" descr="A close up of a jar&#10;&#10;AI-generated content may be incorrect.">
              <a:extLst>
                <a:ext uri="{FF2B5EF4-FFF2-40B4-BE49-F238E27FC236}">
                  <a16:creationId xmlns:a16="http://schemas.microsoft.com/office/drawing/2014/main" id="{2E084ED1-2974-7DCE-C3AE-DAD990F49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8658" y="3310360"/>
              <a:ext cx="891251" cy="891251"/>
            </a:xfrm>
            <a:prstGeom prst="rect">
              <a:avLst/>
            </a:prstGeom>
          </p:spPr>
        </p:pic>
        <p:pic>
          <p:nvPicPr>
            <p:cNvPr id="54" name="Picture 53" descr="A close up of a jar&#10;&#10;AI-generated content may be incorrect.">
              <a:extLst>
                <a:ext uri="{FF2B5EF4-FFF2-40B4-BE49-F238E27FC236}">
                  <a16:creationId xmlns:a16="http://schemas.microsoft.com/office/drawing/2014/main" id="{C8686004-2EAF-90D6-8C17-9AC797977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7133" y="3288050"/>
              <a:ext cx="891251" cy="891251"/>
            </a:xfrm>
            <a:prstGeom prst="rect">
              <a:avLst/>
            </a:prstGeom>
          </p:spPr>
        </p:pic>
        <p:pic>
          <p:nvPicPr>
            <p:cNvPr id="55" name="Picture 54" descr="A silver tube with green text&#10;&#10;AI-generated content may be incorrect.">
              <a:extLst>
                <a:ext uri="{FF2B5EF4-FFF2-40B4-BE49-F238E27FC236}">
                  <a16:creationId xmlns:a16="http://schemas.microsoft.com/office/drawing/2014/main" id="{3DE62963-1112-5755-0CFF-7FB3E73A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313" y="3047016"/>
              <a:ext cx="1166169" cy="1166169"/>
            </a:xfrm>
            <a:prstGeom prst="rect">
              <a:avLst/>
            </a:prstGeom>
          </p:spPr>
        </p:pic>
        <p:pic>
          <p:nvPicPr>
            <p:cNvPr id="56" name="Picture 55" descr="A bottle of cream with a red label&#10;&#10;AI-generated content may be incorrect.">
              <a:extLst>
                <a:ext uri="{FF2B5EF4-FFF2-40B4-BE49-F238E27FC236}">
                  <a16:creationId xmlns:a16="http://schemas.microsoft.com/office/drawing/2014/main" id="{7DF8C2CC-E1EF-9E74-CCDB-2ADED289C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2465" y="2898620"/>
              <a:ext cx="1292255" cy="1292255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2753185-CD9E-2179-0AD8-FEEDFB9A8DEB}"/>
              </a:ext>
            </a:extLst>
          </p:cNvPr>
          <p:cNvGrpSpPr/>
          <p:nvPr/>
        </p:nvGrpSpPr>
        <p:grpSpPr>
          <a:xfrm>
            <a:off x="248814" y="5501207"/>
            <a:ext cx="1097915" cy="246221"/>
            <a:chOff x="280802" y="2146686"/>
            <a:chExt cx="1097915" cy="246221"/>
          </a:xfrm>
        </p:grpSpPr>
        <p:sp>
          <p:nvSpPr>
            <p:cNvPr id="75" name="object 73">
              <a:extLst>
                <a:ext uri="{FF2B5EF4-FFF2-40B4-BE49-F238E27FC236}">
                  <a16:creationId xmlns:a16="http://schemas.microsoft.com/office/drawing/2014/main" id="{96042530-5E36-E25E-FABD-5098AF14EA6B}"/>
                </a:ext>
              </a:extLst>
            </p:cNvPr>
            <p:cNvSpPr/>
            <p:nvPr/>
          </p:nvSpPr>
          <p:spPr>
            <a:xfrm>
              <a:off x="280802" y="2154225"/>
              <a:ext cx="1097915" cy="219932"/>
            </a:xfrm>
            <a:custGeom>
              <a:avLst/>
              <a:gdLst/>
              <a:ahLst/>
              <a:cxnLst/>
              <a:rect l="l" t="t" r="r" b="b"/>
              <a:pathLst>
                <a:path w="1097915" h="414655">
                  <a:moveTo>
                    <a:pt x="1025461" y="0"/>
                  </a:moveTo>
                  <a:lnTo>
                    <a:pt x="71996" y="0"/>
                  </a:lnTo>
                  <a:lnTo>
                    <a:pt x="30373" y="1124"/>
                  </a:lnTo>
                  <a:lnTo>
                    <a:pt x="8999" y="8999"/>
                  </a:lnTo>
                  <a:lnTo>
                    <a:pt x="1124" y="30373"/>
                  </a:lnTo>
                  <a:lnTo>
                    <a:pt x="0" y="71996"/>
                  </a:lnTo>
                  <a:lnTo>
                    <a:pt x="0" y="342290"/>
                  </a:lnTo>
                  <a:lnTo>
                    <a:pt x="1124" y="383913"/>
                  </a:lnTo>
                  <a:lnTo>
                    <a:pt x="8999" y="405287"/>
                  </a:lnTo>
                  <a:lnTo>
                    <a:pt x="30373" y="413161"/>
                  </a:lnTo>
                  <a:lnTo>
                    <a:pt x="71996" y="414286"/>
                  </a:lnTo>
                  <a:lnTo>
                    <a:pt x="1025461" y="414286"/>
                  </a:lnTo>
                  <a:lnTo>
                    <a:pt x="1067084" y="413161"/>
                  </a:lnTo>
                  <a:lnTo>
                    <a:pt x="1088458" y="405287"/>
                  </a:lnTo>
                  <a:lnTo>
                    <a:pt x="1096332" y="383913"/>
                  </a:lnTo>
                  <a:lnTo>
                    <a:pt x="1097457" y="342290"/>
                  </a:lnTo>
                  <a:lnTo>
                    <a:pt x="1097457" y="71996"/>
                  </a:lnTo>
                  <a:lnTo>
                    <a:pt x="1096332" y="30373"/>
                  </a:lnTo>
                  <a:lnTo>
                    <a:pt x="1088458" y="8999"/>
                  </a:lnTo>
                  <a:lnTo>
                    <a:pt x="1067084" y="1124"/>
                  </a:lnTo>
                  <a:lnTo>
                    <a:pt x="1025461" y="0"/>
                  </a:lnTo>
                  <a:close/>
                </a:path>
              </a:pathLst>
            </a:custGeom>
            <a:solidFill>
              <a:srgbClr val="8F94D6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6BB600E-5D73-B515-1CFB-99ADA1A0A83D}"/>
                </a:ext>
              </a:extLst>
            </p:cNvPr>
            <p:cNvSpPr txBox="1"/>
            <p:nvPr/>
          </p:nvSpPr>
          <p:spPr>
            <a:xfrm>
              <a:off x="401934" y="2146686"/>
              <a:ext cx="884725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riflame Sans 2.0" panose="020B0502020204020303" pitchFamily="34" charset="0"/>
                  <a:ea typeface="+mn-ea"/>
                  <a:cs typeface="+mn-cs"/>
                </a:rPr>
                <a:t>COMBATE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4059D44-C729-0C06-45CC-87DCD48E5A09}"/>
              </a:ext>
            </a:extLst>
          </p:cNvPr>
          <p:cNvGrpSpPr/>
          <p:nvPr/>
        </p:nvGrpSpPr>
        <p:grpSpPr>
          <a:xfrm>
            <a:off x="4481848" y="561747"/>
            <a:ext cx="936865" cy="643143"/>
            <a:chOff x="215925" y="4159553"/>
            <a:chExt cx="3789706" cy="2842259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948DE1F2-39F3-E071-4AAC-A8DC3DDF1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25" y="4159553"/>
              <a:ext cx="2684680" cy="268468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F3D88316-50BE-690E-3EC8-AFBB4C59F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4937" y="4691118"/>
              <a:ext cx="2310694" cy="2310694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D5683B6-533E-BD5A-DC2F-4C8E82EF2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682" y="5544956"/>
              <a:ext cx="1300602" cy="1300602"/>
            </a:xfrm>
            <a:prstGeom prst="rect">
              <a:avLst/>
            </a:prstGeom>
          </p:spPr>
        </p:pic>
      </p:grpSp>
      <p:pic>
        <p:nvPicPr>
          <p:cNvPr id="3" name="Picture 2" descr="68,057 Sensitive Skin Images, Stock Photos, 3D objects, &amp; Vectors |  Shutterstock">
            <a:extLst>
              <a:ext uri="{FF2B5EF4-FFF2-40B4-BE49-F238E27FC236}">
                <a16:creationId xmlns:a16="http://schemas.microsoft.com/office/drawing/2014/main" id="{1D0FD99B-3388-AAB0-3D34-0391A9B71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3" t="9190" r="11556" b="16418"/>
          <a:stretch/>
        </p:blipFill>
        <p:spPr bwMode="auto">
          <a:xfrm>
            <a:off x="5207242" y="901161"/>
            <a:ext cx="247380" cy="2606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68,057 Sensitive Skin Images, Stock Photos, 3D objects, &amp; Vectors |  Shutterstock">
            <a:extLst>
              <a:ext uri="{FF2B5EF4-FFF2-40B4-BE49-F238E27FC236}">
                <a16:creationId xmlns:a16="http://schemas.microsoft.com/office/drawing/2014/main" id="{4C10C0BE-7905-0B67-6DB4-69A986264E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3" t="9190" r="11556" b="16418"/>
          <a:stretch/>
        </p:blipFill>
        <p:spPr bwMode="auto">
          <a:xfrm>
            <a:off x="9932384" y="915654"/>
            <a:ext cx="247380" cy="26060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612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riflame Design presentation">
  <a:themeElements>
    <a:clrScheme name="Oriflame O">
      <a:dk1>
        <a:srgbClr val="2C2424"/>
      </a:dk1>
      <a:lt1>
        <a:srgbClr val="FFFFFF"/>
      </a:lt1>
      <a:dk2>
        <a:srgbClr val="FF8071"/>
      </a:dk2>
      <a:lt2>
        <a:srgbClr val="9CDABC"/>
      </a:lt2>
      <a:accent1>
        <a:srgbClr val="80CDD0"/>
      </a:accent1>
      <a:accent2>
        <a:srgbClr val="00B7BD"/>
      </a:accent2>
      <a:accent3>
        <a:srgbClr val="CF578A"/>
      </a:accent3>
      <a:accent4>
        <a:srgbClr val="C800A1"/>
      </a:accent4>
      <a:accent5>
        <a:srgbClr val="2774AE"/>
      </a:accent5>
      <a:accent6>
        <a:srgbClr val="898CC3"/>
      </a:accent6>
      <a:hlink>
        <a:srgbClr val="242320"/>
      </a:hlink>
      <a:folHlink>
        <a:srgbClr val="2C2424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15A917B2-7E9B-CE44-A85B-100D5B8AB5BC}" vid="{242B4010-6027-B54C-A2E6-A800CC5E3993}"/>
    </a:ext>
  </a:extLst>
</a:theme>
</file>

<file path=ppt/theme/theme3.xml><?xml version="1.0" encoding="utf-8"?>
<a:theme xmlns:a="http://schemas.openxmlformats.org/drawingml/2006/main" name="1_Oriflame Design presentation">
  <a:themeElements>
    <a:clrScheme name="Oriflame O">
      <a:dk1>
        <a:srgbClr val="2C2424"/>
      </a:dk1>
      <a:lt1>
        <a:srgbClr val="FFFFFF"/>
      </a:lt1>
      <a:dk2>
        <a:srgbClr val="FF8071"/>
      </a:dk2>
      <a:lt2>
        <a:srgbClr val="9CDABC"/>
      </a:lt2>
      <a:accent1>
        <a:srgbClr val="80CDD0"/>
      </a:accent1>
      <a:accent2>
        <a:srgbClr val="00B7BD"/>
      </a:accent2>
      <a:accent3>
        <a:srgbClr val="CF578A"/>
      </a:accent3>
      <a:accent4>
        <a:srgbClr val="C800A1"/>
      </a:accent4>
      <a:accent5>
        <a:srgbClr val="2774AE"/>
      </a:accent5>
      <a:accent6>
        <a:srgbClr val="898CC3"/>
      </a:accent6>
      <a:hlink>
        <a:srgbClr val="242320"/>
      </a:hlink>
      <a:folHlink>
        <a:srgbClr val="2C2424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15A917B2-7E9B-CE44-A85B-100D5B8AB5BC}" vid="{242B4010-6027-B54C-A2E6-A800CC5E399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f60c346-1e67-4508-8442-b6ccec2a4c8b">
      <Terms xmlns="http://schemas.microsoft.com/office/infopath/2007/PartnerControls"/>
    </lcf76f155ced4ddcb4097134ff3c332f>
    <TaxCatchAll xmlns="fae21da2-b481-41f4-b72c-d89924e1895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510D3C2D829D40B7D60D27ACFDEF6D" ma:contentTypeVersion="19" ma:contentTypeDescription="Create a new document." ma:contentTypeScope="" ma:versionID="47443f6db9c386d6a1c6c31b8cec9548">
  <xsd:schema xmlns:xsd="http://www.w3.org/2001/XMLSchema" xmlns:xs="http://www.w3.org/2001/XMLSchema" xmlns:p="http://schemas.microsoft.com/office/2006/metadata/properties" xmlns:ns2="bf60c346-1e67-4508-8442-b6ccec2a4c8b" xmlns:ns3="fae21da2-b481-41f4-b72c-d89924e1895a" targetNamespace="http://schemas.microsoft.com/office/2006/metadata/properties" ma:root="true" ma:fieldsID="724301a833304773dc0c847e520962a6" ns2:_="" ns3:_="">
    <xsd:import namespace="bf60c346-1e67-4508-8442-b6ccec2a4c8b"/>
    <xsd:import namespace="fae21da2-b481-41f4-b72c-d89924e189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60c346-1e67-4508-8442-b6ccec2a4c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ea1d95-7e64-4d37-8b19-3260a0a34b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e21da2-b481-41f4-b72c-d89924e1895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ed875e9-0e1e-4dc3-be55-956cc428dddf}" ma:internalName="TaxCatchAll" ma:showField="CatchAllData" ma:web="fae21da2-b481-41f4-b72c-d89924e189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C16492-E273-4244-A85A-8E6932379B0C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fae21da2-b481-41f4-b72c-d89924e1895a"/>
    <ds:schemaRef ds:uri="bf60c346-1e67-4508-8442-b6ccec2a4c8b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0DD7C62-7140-4BD9-BF4D-9DECAAEF75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60c346-1e67-4508-8442-b6ccec2a4c8b"/>
    <ds:schemaRef ds:uri="fae21da2-b481-41f4-b72c-d89924e189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BED1D2-1319-4656-99CE-073B82249E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467</Words>
  <Application>Microsoft Office PowerPoint</Application>
  <PresentationFormat>Widescreen</PresentationFormat>
  <Paragraphs>150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Oriflame Sans 2.0</vt:lpstr>
      <vt:lpstr>Office Theme</vt:lpstr>
      <vt:lpstr>2_Oriflame Design presentation</vt:lpstr>
      <vt:lpstr>1_Oriflame Design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Charpentier, Caroline</dc:creator>
  <cp:lastModifiedBy>Figueira, Claudia</cp:lastModifiedBy>
  <cp:revision>5</cp:revision>
  <dcterms:created xsi:type="dcterms:W3CDTF">2026-02-09T14:58:12Z</dcterms:created>
  <dcterms:modified xsi:type="dcterms:W3CDTF">2026-04-29T16:58:54Z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29aa55-c717-49c7-96ad-42e953bc7712_Enabled">
    <vt:lpwstr>true</vt:lpwstr>
  </property>
  <property fmtid="{D5CDD505-2E9C-101B-9397-08002B2CF9AE}" pid="3" name="MSIP_Label_b029aa55-c717-49c7-96ad-42e953bc7712_SetDate">
    <vt:lpwstr>2026-02-09T14:58:20Z</vt:lpwstr>
  </property>
  <property fmtid="{D5CDD505-2E9C-101B-9397-08002B2CF9AE}" pid="4" name="MSIP_Label_b029aa55-c717-49c7-96ad-42e953bc7712_Method">
    <vt:lpwstr>Standard</vt:lpwstr>
  </property>
  <property fmtid="{D5CDD505-2E9C-101B-9397-08002B2CF9AE}" pid="5" name="MSIP_Label_b029aa55-c717-49c7-96ad-42e953bc7712_Name">
    <vt:lpwstr>b029aa55-c717-49c7-96ad-42e953bc7712</vt:lpwstr>
  </property>
  <property fmtid="{D5CDD505-2E9C-101B-9397-08002B2CF9AE}" pid="6" name="MSIP_Label_b029aa55-c717-49c7-96ad-42e953bc7712_SiteId">
    <vt:lpwstr>e46bc88e-1a4b-44ff-a158-1b9f7eb4561e</vt:lpwstr>
  </property>
  <property fmtid="{D5CDD505-2E9C-101B-9397-08002B2CF9AE}" pid="7" name="MSIP_Label_b029aa55-c717-49c7-96ad-42e953bc7712_ActionId">
    <vt:lpwstr>adf0d690-3c84-43c3-885b-133229dcf10c</vt:lpwstr>
  </property>
  <property fmtid="{D5CDD505-2E9C-101B-9397-08002B2CF9AE}" pid="8" name="MSIP_Label_b029aa55-c717-49c7-96ad-42e953bc7712_ContentBits">
    <vt:lpwstr>0</vt:lpwstr>
  </property>
  <property fmtid="{D5CDD505-2E9C-101B-9397-08002B2CF9AE}" pid="9" name="MSIP_Label_b029aa55-c717-49c7-96ad-42e953bc7712_Tag">
    <vt:lpwstr>10, 3, 0, 1</vt:lpwstr>
  </property>
  <property fmtid="{D5CDD505-2E9C-101B-9397-08002B2CF9AE}" pid="10" name="ContentTypeId">
    <vt:lpwstr>0x010100D8510D3C2D829D40B7D60D27ACFDEF6D</vt:lpwstr>
  </property>
  <property fmtid="{D5CDD505-2E9C-101B-9397-08002B2CF9AE}" pid="11" name="MediaServiceImageTags">
    <vt:lpwstr/>
  </property>
</Properties>
</file>