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media/image3.jpg" ContentType="image/jpeg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9"/>
  </p:notesMasterIdLst>
  <p:sldIdLst>
    <p:sldId id="306" r:id="rId5"/>
    <p:sldId id="307" r:id="rId6"/>
    <p:sldId id="308" r:id="rId7"/>
    <p:sldId id="309" r:id="rId8"/>
  </p:sldIdLst>
  <p:sldSz cx="5334000" cy="7562850"/>
  <p:notesSz cx="5334000" cy="75628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F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828034-0C34-4D32-B6BB-303DCCC1D32B}" v="29" dt="2026-07-07T09:49:31.701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77" autoAdjust="0"/>
    <p:restoredTop sz="94660"/>
  </p:normalViewPr>
  <p:slideViewPr>
    <p:cSldViewPr snapToGrid="0">
      <p:cViewPr varScale="1">
        <p:scale>
          <a:sx n="95" d="100"/>
          <a:sy n="95" d="100"/>
        </p:scale>
        <p:origin x="3264" y="9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dfors, Natalia" userId="78b5128f-c352-4028-8c2e-e87a70fe7f95" providerId="ADAL" clId="{69E59FCF-FA1F-4FDD-9BFD-E4A6975EB059}"/>
    <pc:docChg chg="undo custSel modSld">
      <pc:chgData name="Frandfors, Natalia" userId="78b5128f-c352-4028-8c2e-e87a70fe7f95" providerId="ADAL" clId="{69E59FCF-FA1F-4FDD-9BFD-E4A6975EB059}" dt="2026-07-07T09:49:41.776" v="335" actId="20577"/>
      <pc:docMkLst>
        <pc:docMk/>
      </pc:docMkLst>
      <pc:sldChg chg="addSp delSp modSp mod">
        <pc:chgData name="Frandfors, Natalia" userId="78b5128f-c352-4028-8c2e-e87a70fe7f95" providerId="ADAL" clId="{69E59FCF-FA1F-4FDD-9BFD-E4A6975EB059}" dt="2026-07-07T09:49:09.831" v="329" actId="20577"/>
        <pc:sldMkLst>
          <pc:docMk/>
          <pc:sldMk cId="806658919" sldId="306"/>
        </pc:sldMkLst>
        <pc:spChg chg="mod">
          <ac:chgData name="Frandfors, Natalia" userId="78b5128f-c352-4028-8c2e-e87a70fe7f95" providerId="ADAL" clId="{69E59FCF-FA1F-4FDD-9BFD-E4A6975EB059}" dt="2026-07-07T08:56:55.520" v="109" actId="2711"/>
          <ac:spMkLst>
            <pc:docMk/>
            <pc:sldMk cId="806658919" sldId="306"/>
            <ac:spMk id="7" creationId="{6D53F29A-354A-428F-978B-1FC284516FCE}"/>
          </ac:spMkLst>
        </pc:spChg>
        <pc:spChg chg="mod">
          <ac:chgData name="Frandfors, Natalia" userId="78b5128f-c352-4028-8c2e-e87a70fe7f95" providerId="ADAL" clId="{69E59FCF-FA1F-4FDD-9BFD-E4A6975EB059}" dt="2026-07-07T08:56:28.430" v="107" actId="1076"/>
          <ac:spMkLst>
            <pc:docMk/>
            <pc:sldMk cId="806658919" sldId="306"/>
            <ac:spMk id="8" creationId="{C34802C4-96EA-C8A4-109D-6FCC97CEE26E}"/>
          </ac:spMkLst>
        </pc:spChg>
        <pc:spChg chg="mod">
          <ac:chgData name="Frandfors, Natalia" userId="78b5128f-c352-4028-8c2e-e87a70fe7f95" providerId="ADAL" clId="{69E59FCF-FA1F-4FDD-9BFD-E4A6975EB059}" dt="2026-07-07T09:49:09.831" v="329" actId="20577"/>
          <ac:spMkLst>
            <pc:docMk/>
            <pc:sldMk cId="806658919" sldId="306"/>
            <ac:spMk id="9" creationId="{0A84E2D5-5E8B-EEFA-8214-37AE9432DA44}"/>
          </ac:spMkLst>
        </pc:spChg>
        <pc:picChg chg="add del mod">
          <ac:chgData name="Frandfors, Natalia" userId="78b5128f-c352-4028-8c2e-e87a70fe7f95" providerId="ADAL" clId="{69E59FCF-FA1F-4FDD-9BFD-E4A6975EB059}" dt="2026-07-07T08:47:34.894" v="2" actId="21"/>
          <ac:picMkLst>
            <pc:docMk/>
            <pc:sldMk cId="806658919" sldId="306"/>
            <ac:picMk id="10" creationId="{C8F8F8FE-114A-5017-A3E6-427221CF7A29}"/>
          </ac:picMkLst>
        </pc:picChg>
        <pc:picChg chg="add mod ord modCrop">
          <ac:chgData name="Frandfors, Natalia" userId="78b5128f-c352-4028-8c2e-e87a70fe7f95" providerId="ADAL" clId="{69E59FCF-FA1F-4FDD-9BFD-E4A6975EB059}" dt="2026-07-07T08:56:08.806" v="95" actId="732"/>
          <ac:picMkLst>
            <pc:docMk/>
            <pc:sldMk cId="806658919" sldId="306"/>
            <ac:picMk id="13" creationId="{86E3BD3C-3CD7-1E38-1707-FF03669EF6EE}"/>
          </ac:picMkLst>
        </pc:picChg>
        <pc:picChg chg="del">
          <ac:chgData name="Frandfors, Natalia" userId="78b5128f-c352-4028-8c2e-e87a70fe7f95" providerId="ADAL" clId="{69E59FCF-FA1F-4FDD-9BFD-E4A6975EB059}" dt="2026-07-07T08:54:03.550" v="68" actId="478"/>
          <ac:picMkLst>
            <pc:docMk/>
            <pc:sldMk cId="806658919" sldId="306"/>
            <ac:picMk id="20" creationId="{32700A82-8288-00D2-3D4A-05FB1CEA5FA2}"/>
          </ac:picMkLst>
        </pc:picChg>
      </pc:sldChg>
      <pc:sldChg chg="addSp delSp modSp mod">
        <pc:chgData name="Frandfors, Natalia" userId="78b5128f-c352-4028-8c2e-e87a70fe7f95" providerId="ADAL" clId="{69E59FCF-FA1F-4FDD-9BFD-E4A6975EB059}" dt="2026-07-07T09:11:09.772" v="252" actId="1076"/>
        <pc:sldMkLst>
          <pc:docMk/>
          <pc:sldMk cId="1113236779" sldId="307"/>
        </pc:sldMkLst>
        <pc:spChg chg="mod">
          <ac:chgData name="Frandfors, Natalia" userId="78b5128f-c352-4028-8c2e-e87a70fe7f95" providerId="ADAL" clId="{69E59FCF-FA1F-4FDD-9BFD-E4A6975EB059}" dt="2026-07-07T09:00:06.530" v="149" actId="14100"/>
          <ac:spMkLst>
            <pc:docMk/>
            <pc:sldMk cId="1113236779" sldId="307"/>
            <ac:spMk id="4" creationId="{4EE2650E-DC37-D730-6C44-C066C2FA966B}"/>
          </ac:spMkLst>
        </pc:spChg>
        <pc:spChg chg="mod">
          <ac:chgData name="Frandfors, Natalia" userId="78b5128f-c352-4028-8c2e-e87a70fe7f95" providerId="ADAL" clId="{69E59FCF-FA1F-4FDD-9BFD-E4A6975EB059}" dt="2026-07-07T09:00:38.174" v="160" actId="14100"/>
          <ac:spMkLst>
            <pc:docMk/>
            <pc:sldMk cId="1113236779" sldId="307"/>
            <ac:spMk id="15" creationId="{EB17D92E-3785-976C-13C5-CC643D936BA3}"/>
          </ac:spMkLst>
        </pc:spChg>
        <pc:spChg chg="mod">
          <ac:chgData name="Frandfors, Natalia" userId="78b5128f-c352-4028-8c2e-e87a70fe7f95" providerId="ADAL" clId="{69E59FCF-FA1F-4FDD-9BFD-E4A6975EB059}" dt="2026-07-07T08:59:42.187" v="144" actId="1076"/>
          <ac:spMkLst>
            <pc:docMk/>
            <pc:sldMk cId="1113236779" sldId="307"/>
            <ac:spMk id="16" creationId="{837084BF-E177-49C2-43B6-7032D527805E}"/>
          </ac:spMkLst>
        </pc:spChg>
        <pc:spChg chg="mod">
          <ac:chgData name="Frandfors, Natalia" userId="78b5128f-c352-4028-8c2e-e87a70fe7f95" providerId="ADAL" clId="{69E59FCF-FA1F-4FDD-9BFD-E4A6975EB059}" dt="2026-07-07T09:01:22.852" v="168" actId="113"/>
          <ac:spMkLst>
            <pc:docMk/>
            <pc:sldMk cId="1113236779" sldId="307"/>
            <ac:spMk id="17" creationId="{66E98552-2030-47CC-DF71-FF2E9733723B}"/>
          </ac:spMkLst>
        </pc:spChg>
        <pc:spChg chg="mod">
          <ac:chgData name="Frandfors, Natalia" userId="78b5128f-c352-4028-8c2e-e87a70fe7f95" providerId="ADAL" clId="{69E59FCF-FA1F-4FDD-9BFD-E4A6975EB059}" dt="2026-07-07T09:01:43.252" v="180" actId="6549"/>
          <ac:spMkLst>
            <pc:docMk/>
            <pc:sldMk cId="1113236779" sldId="307"/>
            <ac:spMk id="18" creationId="{0AD23C2D-C528-3937-614C-AE95F34B304F}"/>
          </ac:spMkLst>
        </pc:spChg>
        <pc:spChg chg="mod">
          <ac:chgData name="Frandfors, Natalia" userId="78b5128f-c352-4028-8c2e-e87a70fe7f95" providerId="ADAL" clId="{69E59FCF-FA1F-4FDD-9BFD-E4A6975EB059}" dt="2026-07-07T09:02:13.106" v="183" actId="2711"/>
          <ac:spMkLst>
            <pc:docMk/>
            <pc:sldMk cId="1113236779" sldId="307"/>
            <ac:spMk id="19" creationId="{402B526E-E1D7-B00E-F132-3EAEDBD70E77}"/>
          </ac:spMkLst>
        </pc:spChg>
        <pc:spChg chg="mod">
          <ac:chgData name="Frandfors, Natalia" userId="78b5128f-c352-4028-8c2e-e87a70fe7f95" providerId="ADAL" clId="{69E59FCF-FA1F-4FDD-9BFD-E4A6975EB059}" dt="2026-07-07T09:10:51.621" v="250"/>
          <ac:spMkLst>
            <pc:docMk/>
            <pc:sldMk cId="1113236779" sldId="307"/>
            <ac:spMk id="26" creationId="{BCB5FAD3-5DC8-FB4E-19EF-5443B6B6CF99}"/>
          </ac:spMkLst>
        </pc:spChg>
        <pc:spChg chg="mod">
          <ac:chgData name="Frandfors, Natalia" userId="78b5128f-c352-4028-8c2e-e87a70fe7f95" providerId="ADAL" clId="{69E59FCF-FA1F-4FDD-9BFD-E4A6975EB059}" dt="2026-07-07T09:11:09.772" v="252" actId="1076"/>
          <ac:spMkLst>
            <pc:docMk/>
            <pc:sldMk cId="1113236779" sldId="307"/>
            <ac:spMk id="53" creationId="{DB5EAAB7-DF8C-49C6-6DD4-EE6ACF702420}"/>
          </ac:spMkLst>
        </pc:spChg>
        <pc:spChg chg="mod">
          <ac:chgData name="Frandfors, Natalia" userId="78b5128f-c352-4028-8c2e-e87a70fe7f95" providerId="ADAL" clId="{69E59FCF-FA1F-4FDD-9BFD-E4A6975EB059}" dt="2026-07-07T09:07:52.611" v="244" actId="1076"/>
          <ac:spMkLst>
            <pc:docMk/>
            <pc:sldMk cId="1113236779" sldId="307"/>
            <ac:spMk id="54" creationId="{F87289D4-F13E-4A66-E819-530BA5639FB9}"/>
          </ac:spMkLst>
        </pc:spChg>
        <pc:picChg chg="del">
          <ac:chgData name="Frandfors, Natalia" userId="78b5128f-c352-4028-8c2e-e87a70fe7f95" providerId="ADAL" clId="{69E59FCF-FA1F-4FDD-9BFD-E4A6975EB059}" dt="2026-07-07T08:54:05.417" v="69" actId="478"/>
          <ac:picMkLst>
            <pc:docMk/>
            <pc:sldMk cId="1113236779" sldId="307"/>
            <ac:picMk id="3" creationId="{D0FA5C4E-F783-A048-35F3-A59368EAEA65}"/>
          </ac:picMkLst>
        </pc:picChg>
        <pc:picChg chg="add mod ord modCrop">
          <ac:chgData name="Frandfors, Natalia" userId="78b5128f-c352-4028-8c2e-e87a70fe7f95" providerId="ADAL" clId="{69E59FCF-FA1F-4FDD-9BFD-E4A6975EB059}" dt="2026-07-07T08:59:58.211" v="148" actId="732"/>
          <ac:picMkLst>
            <pc:docMk/>
            <pc:sldMk cId="1113236779" sldId="307"/>
            <ac:picMk id="5" creationId="{24681488-C20C-65D0-C0FE-B25C6C1EF92D}"/>
          </ac:picMkLst>
        </pc:picChg>
        <pc:picChg chg="mod">
          <ac:chgData name="Frandfors, Natalia" userId="78b5128f-c352-4028-8c2e-e87a70fe7f95" providerId="ADAL" clId="{69E59FCF-FA1F-4FDD-9BFD-E4A6975EB059}" dt="2026-07-07T09:00:59.815" v="161" actId="14826"/>
          <ac:picMkLst>
            <pc:docMk/>
            <pc:sldMk cId="1113236779" sldId="307"/>
            <ac:picMk id="7" creationId="{4574AF8A-CB17-175D-ED10-12830FBDAB25}"/>
          </ac:picMkLst>
        </pc:picChg>
        <pc:picChg chg="mod modCrop">
          <ac:chgData name="Frandfors, Natalia" userId="78b5128f-c352-4028-8c2e-e87a70fe7f95" providerId="ADAL" clId="{69E59FCF-FA1F-4FDD-9BFD-E4A6975EB059}" dt="2026-07-07T09:03:09.665" v="189" actId="18131"/>
          <ac:picMkLst>
            <pc:docMk/>
            <pc:sldMk cId="1113236779" sldId="307"/>
            <ac:picMk id="10" creationId="{504730D9-2976-C303-CC37-1A735B241C39}"/>
          </ac:picMkLst>
        </pc:picChg>
        <pc:picChg chg="mod modCrop">
          <ac:chgData name="Frandfors, Natalia" userId="78b5128f-c352-4028-8c2e-e87a70fe7f95" providerId="ADAL" clId="{69E59FCF-FA1F-4FDD-9BFD-E4A6975EB059}" dt="2026-07-07T09:04:52.924" v="193" actId="18131"/>
          <ac:picMkLst>
            <pc:docMk/>
            <pc:sldMk cId="1113236779" sldId="307"/>
            <ac:picMk id="12" creationId="{59C2058A-78CD-C91D-1695-62988F8A02E7}"/>
          </ac:picMkLst>
        </pc:picChg>
        <pc:picChg chg="mod modCrop">
          <ac:chgData name="Frandfors, Natalia" userId="78b5128f-c352-4028-8c2e-e87a70fe7f95" providerId="ADAL" clId="{69E59FCF-FA1F-4FDD-9BFD-E4A6975EB059}" dt="2026-07-07T09:05:41.883" v="195" actId="18131"/>
          <ac:picMkLst>
            <pc:docMk/>
            <pc:sldMk cId="1113236779" sldId="307"/>
            <ac:picMk id="24" creationId="{A895991A-AFCA-2702-291E-FB2AA37849C7}"/>
          </ac:picMkLst>
        </pc:picChg>
        <pc:picChg chg="mod modCrop">
          <ac:chgData name="Frandfors, Natalia" userId="78b5128f-c352-4028-8c2e-e87a70fe7f95" providerId="ADAL" clId="{69E59FCF-FA1F-4FDD-9BFD-E4A6975EB059}" dt="2026-07-07T09:08:48.086" v="246" actId="18131"/>
          <ac:picMkLst>
            <pc:docMk/>
            <pc:sldMk cId="1113236779" sldId="307"/>
            <ac:picMk id="28" creationId="{15D46976-1B8B-8022-EB4E-59F8E8528FE2}"/>
          </ac:picMkLst>
        </pc:picChg>
        <pc:picChg chg="mod modCrop">
          <ac:chgData name="Frandfors, Natalia" userId="78b5128f-c352-4028-8c2e-e87a70fe7f95" providerId="ADAL" clId="{69E59FCF-FA1F-4FDD-9BFD-E4A6975EB059}" dt="2026-07-07T09:06:36.740" v="200" actId="18131"/>
          <ac:picMkLst>
            <pc:docMk/>
            <pc:sldMk cId="1113236779" sldId="307"/>
            <ac:picMk id="34" creationId="{1B4DDB65-2ED9-696F-88C3-72391164DB26}"/>
          </ac:picMkLst>
        </pc:picChg>
        <pc:picChg chg="mod modCrop">
          <ac:chgData name="Frandfors, Natalia" userId="78b5128f-c352-4028-8c2e-e87a70fe7f95" providerId="ADAL" clId="{69E59FCF-FA1F-4FDD-9BFD-E4A6975EB059}" dt="2026-07-07T09:06:14.347" v="198" actId="18131"/>
          <ac:picMkLst>
            <pc:docMk/>
            <pc:sldMk cId="1113236779" sldId="307"/>
            <ac:picMk id="37" creationId="{976A5270-D8D4-92E3-9C6B-12918C04BE80}"/>
          </ac:picMkLst>
        </pc:picChg>
      </pc:sldChg>
      <pc:sldChg chg="addSp delSp modSp mod">
        <pc:chgData name="Frandfors, Natalia" userId="78b5128f-c352-4028-8c2e-e87a70fe7f95" providerId="ADAL" clId="{69E59FCF-FA1F-4FDD-9BFD-E4A6975EB059}" dt="2026-07-07T09:49:41.776" v="335" actId="20577"/>
        <pc:sldMkLst>
          <pc:docMk/>
          <pc:sldMk cId="522956880" sldId="308"/>
        </pc:sldMkLst>
        <pc:spChg chg="mod">
          <ac:chgData name="Frandfors, Natalia" userId="78b5128f-c352-4028-8c2e-e87a70fe7f95" providerId="ADAL" clId="{69E59FCF-FA1F-4FDD-9BFD-E4A6975EB059}" dt="2026-07-07T08:53:56.253" v="66" actId="1076"/>
          <ac:spMkLst>
            <pc:docMk/>
            <pc:sldMk cId="522956880" sldId="308"/>
            <ac:spMk id="6" creationId="{0242BE1D-2CA9-3187-CCD0-4E39668D8524}"/>
          </ac:spMkLst>
        </pc:spChg>
        <pc:spChg chg="mod">
          <ac:chgData name="Frandfors, Natalia" userId="78b5128f-c352-4028-8c2e-e87a70fe7f95" providerId="ADAL" clId="{69E59FCF-FA1F-4FDD-9BFD-E4A6975EB059}" dt="2026-07-07T08:51:09.762" v="17" actId="2711"/>
          <ac:spMkLst>
            <pc:docMk/>
            <pc:sldMk cId="522956880" sldId="308"/>
            <ac:spMk id="7" creationId="{F4F9F5E7-435C-A189-1B56-AE88803F9ED4}"/>
          </ac:spMkLst>
        </pc:spChg>
        <pc:spChg chg="mod">
          <ac:chgData name="Frandfors, Natalia" userId="78b5128f-c352-4028-8c2e-e87a70fe7f95" providerId="ADAL" clId="{69E59FCF-FA1F-4FDD-9BFD-E4A6975EB059}" dt="2026-07-07T08:52:10.557" v="44" actId="14100"/>
          <ac:spMkLst>
            <pc:docMk/>
            <pc:sldMk cId="522956880" sldId="308"/>
            <ac:spMk id="8" creationId="{7939A4B0-DF53-7A6E-238B-9A135CA1EA51}"/>
          </ac:spMkLst>
        </pc:spChg>
        <pc:spChg chg="mod">
          <ac:chgData name="Frandfors, Natalia" userId="78b5128f-c352-4028-8c2e-e87a70fe7f95" providerId="ADAL" clId="{69E59FCF-FA1F-4FDD-9BFD-E4A6975EB059}" dt="2026-07-07T09:49:41.776" v="335" actId="20577"/>
          <ac:spMkLst>
            <pc:docMk/>
            <pc:sldMk cId="522956880" sldId="308"/>
            <ac:spMk id="9" creationId="{45C6045B-FC29-0A6F-F7A5-7226E2F5CDBE}"/>
          </ac:spMkLst>
        </pc:spChg>
        <pc:picChg chg="add del mod ord">
          <ac:chgData name="Frandfors, Natalia" userId="78b5128f-c352-4028-8c2e-e87a70fe7f95" providerId="ADAL" clId="{69E59FCF-FA1F-4FDD-9BFD-E4A6975EB059}" dt="2026-07-07T08:47:59.339" v="8" actId="21"/>
          <ac:picMkLst>
            <pc:docMk/>
            <pc:sldMk cId="522956880" sldId="308"/>
            <ac:picMk id="2" creationId="{C8F8F8FE-114A-5017-A3E6-427221CF7A29}"/>
          </ac:picMkLst>
        </pc:picChg>
        <pc:picChg chg="add mod ord modCrop">
          <ac:chgData name="Frandfors, Natalia" userId="78b5128f-c352-4028-8c2e-e87a70fe7f95" providerId="ADAL" clId="{69E59FCF-FA1F-4FDD-9BFD-E4A6975EB059}" dt="2026-07-07T08:52:01.311" v="43" actId="732"/>
          <ac:picMkLst>
            <pc:docMk/>
            <pc:sldMk cId="522956880" sldId="308"/>
            <ac:picMk id="4" creationId="{BD2D64A0-3718-1473-5095-CF6A8B59B8A0}"/>
          </ac:picMkLst>
        </pc:picChg>
        <pc:picChg chg="del">
          <ac:chgData name="Frandfors, Natalia" userId="78b5128f-c352-4028-8c2e-e87a70fe7f95" providerId="ADAL" clId="{69E59FCF-FA1F-4FDD-9BFD-E4A6975EB059}" dt="2026-07-07T08:47:38.149" v="3" actId="478"/>
          <ac:picMkLst>
            <pc:docMk/>
            <pc:sldMk cId="522956880" sldId="308"/>
            <ac:picMk id="10" creationId="{9C3E9A74-5B81-429E-3329-658746BA7E4F}"/>
          </ac:picMkLst>
        </pc:picChg>
      </pc:sldChg>
      <pc:sldChg chg="addSp delSp modSp mod">
        <pc:chgData name="Frandfors, Natalia" userId="78b5128f-c352-4028-8c2e-e87a70fe7f95" providerId="ADAL" clId="{69E59FCF-FA1F-4FDD-9BFD-E4A6975EB059}" dt="2026-07-07T09:45:20.749" v="321" actId="1076"/>
        <pc:sldMkLst>
          <pc:docMk/>
          <pc:sldMk cId="3342785632" sldId="309"/>
        </pc:sldMkLst>
        <pc:spChg chg="mod">
          <ac:chgData name="Frandfors, Natalia" userId="78b5128f-c352-4028-8c2e-e87a70fe7f95" providerId="ADAL" clId="{69E59FCF-FA1F-4FDD-9BFD-E4A6975EB059}" dt="2026-07-07T09:40:16.465" v="285" actId="20577"/>
          <ac:spMkLst>
            <pc:docMk/>
            <pc:sldMk cId="3342785632" sldId="309"/>
            <ac:spMk id="15" creationId="{929C10B3-D2B3-44DC-8C81-C109168D470F}"/>
          </ac:spMkLst>
        </pc:spChg>
        <pc:spChg chg="mod">
          <ac:chgData name="Frandfors, Natalia" userId="78b5128f-c352-4028-8c2e-e87a70fe7f95" providerId="ADAL" clId="{69E59FCF-FA1F-4FDD-9BFD-E4A6975EB059}" dt="2026-07-07T09:14:23.766" v="268" actId="2711"/>
          <ac:spMkLst>
            <pc:docMk/>
            <pc:sldMk cId="3342785632" sldId="309"/>
            <ac:spMk id="17" creationId="{CC090F0A-4545-2C5A-2AE3-D1C86FD1F57E}"/>
          </ac:spMkLst>
        </pc:spChg>
        <pc:spChg chg="mod">
          <ac:chgData name="Frandfors, Natalia" userId="78b5128f-c352-4028-8c2e-e87a70fe7f95" providerId="ADAL" clId="{69E59FCF-FA1F-4FDD-9BFD-E4A6975EB059}" dt="2026-07-07T09:14:32.500" v="269" actId="2711"/>
          <ac:spMkLst>
            <pc:docMk/>
            <pc:sldMk cId="3342785632" sldId="309"/>
            <ac:spMk id="18" creationId="{8737D768-2D6D-25A7-7A60-ABF104A61DA0}"/>
          </ac:spMkLst>
        </pc:spChg>
        <pc:spChg chg="mod">
          <ac:chgData name="Frandfors, Natalia" userId="78b5128f-c352-4028-8c2e-e87a70fe7f95" providerId="ADAL" clId="{69E59FCF-FA1F-4FDD-9BFD-E4A6975EB059}" dt="2026-07-07T09:14:41.560" v="270" actId="2711"/>
          <ac:spMkLst>
            <pc:docMk/>
            <pc:sldMk cId="3342785632" sldId="309"/>
            <ac:spMk id="19" creationId="{BD237498-9958-9461-BE3D-32986734AE79}"/>
          </ac:spMkLst>
        </pc:spChg>
        <pc:spChg chg="add mod">
          <ac:chgData name="Frandfors, Natalia" userId="78b5128f-c352-4028-8c2e-e87a70fe7f95" providerId="ADAL" clId="{69E59FCF-FA1F-4FDD-9BFD-E4A6975EB059}" dt="2026-07-07T09:45:20.749" v="321" actId="1076"/>
          <ac:spMkLst>
            <pc:docMk/>
            <pc:sldMk cId="3342785632" sldId="309"/>
            <ac:spMk id="24" creationId="{850BBB28-9899-B67E-A405-ED2CAD28122D}"/>
          </ac:spMkLst>
        </pc:spChg>
        <pc:spChg chg="mod">
          <ac:chgData name="Frandfors, Natalia" userId="78b5128f-c352-4028-8c2e-e87a70fe7f95" providerId="ADAL" clId="{69E59FCF-FA1F-4FDD-9BFD-E4A6975EB059}" dt="2026-07-07T09:45:12.684" v="318" actId="1076"/>
          <ac:spMkLst>
            <pc:docMk/>
            <pc:sldMk cId="3342785632" sldId="309"/>
            <ac:spMk id="26" creationId="{179B8C11-7EDA-36C8-7740-CCC98CE29CEA}"/>
          </ac:spMkLst>
        </pc:spChg>
        <pc:spChg chg="mod">
          <ac:chgData name="Frandfors, Natalia" userId="78b5128f-c352-4028-8c2e-e87a70fe7f95" providerId="ADAL" clId="{69E59FCF-FA1F-4FDD-9BFD-E4A6975EB059}" dt="2026-07-07T09:43:43.054" v="294" actId="20577"/>
          <ac:spMkLst>
            <pc:docMk/>
            <pc:sldMk cId="3342785632" sldId="309"/>
            <ac:spMk id="53" creationId="{0810C4E0-6C49-5E07-6B22-B2278C1D1CAA}"/>
          </ac:spMkLst>
        </pc:spChg>
        <pc:spChg chg="mod">
          <ac:chgData name="Frandfors, Natalia" userId="78b5128f-c352-4028-8c2e-e87a70fe7f95" providerId="ADAL" clId="{69E59FCF-FA1F-4FDD-9BFD-E4A6975EB059}" dt="2026-07-07T09:41:02.043" v="287" actId="2711"/>
          <ac:spMkLst>
            <pc:docMk/>
            <pc:sldMk cId="3342785632" sldId="309"/>
            <ac:spMk id="54" creationId="{58EE11C7-9D90-E4CD-900B-77EEED667969}"/>
          </ac:spMkLst>
        </pc:spChg>
        <pc:picChg chg="add del mod ord">
          <ac:chgData name="Frandfors, Natalia" userId="78b5128f-c352-4028-8c2e-e87a70fe7f95" providerId="ADAL" clId="{69E59FCF-FA1F-4FDD-9BFD-E4A6975EB059}" dt="2026-07-07T08:54:49.018" v="78" actId="478"/>
          <ac:picMkLst>
            <pc:docMk/>
            <pc:sldMk cId="3342785632" sldId="309"/>
            <ac:picMk id="2" creationId="{C8F8F8FE-114A-5017-A3E6-427221CF7A29}"/>
          </ac:picMkLst>
        </pc:picChg>
        <pc:picChg chg="del">
          <ac:chgData name="Frandfors, Natalia" userId="78b5128f-c352-4028-8c2e-e87a70fe7f95" providerId="ADAL" clId="{69E59FCF-FA1F-4FDD-9BFD-E4A6975EB059}" dt="2026-07-07T08:47:41.207" v="4" actId="478"/>
          <ac:picMkLst>
            <pc:docMk/>
            <pc:sldMk cId="3342785632" sldId="309"/>
            <ac:picMk id="5" creationId="{B7F8385F-104B-9F31-6E11-323D6F4343C6}"/>
          </ac:picMkLst>
        </pc:picChg>
        <pc:picChg chg="add del mod ord">
          <ac:chgData name="Frandfors, Natalia" userId="78b5128f-c352-4028-8c2e-e87a70fe7f95" providerId="ADAL" clId="{69E59FCF-FA1F-4FDD-9BFD-E4A6975EB059}" dt="2026-07-07T08:55:21.673" v="83" actId="478"/>
          <ac:picMkLst>
            <pc:docMk/>
            <pc:sldMk cId="3342785632" sldId="309"/>
            <ac:picMk id="6" creationId="{82E02012-4729-480A-6815-034DC24AD921}"/>
          </ac:picMkLst>
        </pc:picChg>
        <pc:picChg chg="mod">
          <ac:chgData name="Frandfors, Natalia" userId="78b5128f-c352-4028-8c2e-e87a70fe7f95" providerId="ADAL" clId="{69E59FCF-FA1F-4FDD-9BFD-E4A6975EB059}" dt="2026-07-07T09:14:55.549" v="271" actId="14826"/>
          <ac:picMkLst>
            <pc:docMk/>
            <pc:sldMk cId="3342785632" sldId="309"/>
            <ac:picMk id="7" creationId="{DD988B44-E028-44DE-BC3E-05B8372664F1}"/>
          </ac:picMkLst>
        </pc:picChg>
        <pc:picChg chg="mod">
          <ac:chgData name="Frandfors, Natalia" userId="78b5128f-c352-4028-8c2e-e87a70fe7f95" providerId="ADAL" clId="{69E59FCF-FA1F-4FDD-9BFD-E4A6975EB059}" dt="2026-07-07T09:15:11.451" v="272" actId="14826"/>
          <ac:picMkLst>
            <pc:docMk/>
            <pc:sldMk cId="3342785632" sldId="309"/>
            <ac:picMk id="8" creationId="{6B235862-64C0-C007-9F0C-FA2FB0F24548}"/>
          </ac:picMkLst>
        </pc:picChg>
        <pc:picChg chg="mod modCrop">
          <ac:chgData name="Frandfors, Natalia" userId="78b5128f-c352-4028-8c2e-e87a70fe7f95" providerId="ADAL" clId="{69E59FCF-FA1F-4FDD-9BFD-E4A6975EB059}" dt="2026-07-07T09:15:52.167" v="276" actId="18131"/>
          <ac:picMkLst>
            <pc:docMk/>
            <pc:sldMk cId="3342785632" sldId="309"/>
            <ac:picMk id="9" creationId="{0576DC29-5B60-2B31-AC27-CD6231DDD316}"/>
          </ac:picMkLst>
        </pc:picChg>
        <pc:picChg chg="mod">
          <ac:chgData name="Frandfors, Natalia" userId="78b5128f-c352-4028-8c2e-e87a70fe7f95" providerId="ADAL" clId="{69E59FCF-FA1F-4FDD-9BFD-E4A6975EB059}" dt="2026-07-07T09:45:15.732" v="319" actId="1076"/>
          <ac:picMkLst>
            <pc:docMk/>
            <pc:sldMk cId="3342785632" sldId="309"/>
            <ac:picMk id="11" creationId="{A958A1F0-2E12-1A58-52F4-A6AD3393DE39}"/>
          </ac:picMkLst>
        </pc:picChg>
        <pc:picChg chg="mod">
          <ac:chgData name="Frandfors, Natalia" userId="78b5128f-c352-4028-8c2e-e87a70fe7f95" providerId="ADAL" clId="{69E59FCF-FA1F-4FDD-9BFD-E4A6975EB059}" dt="2026-07-07T09:39:13.722" v="278" actId="14826"/>
          <ac:picMkLst>
            <pc:docMk/>
            <pc:sldMk cId="3342785632" sldId="309"/>
            <ac:picMk id="12" creationId="{D163A630-53E4-5198-F2FA-2CD270F88BE8}"/>
          </ac:picMkLst>
        </pc:picChg>
        <pc:picChg chg="add del mod ord">
          <ac:chgData name="Frandfors, Natalia" userId="78b5128f-c352-4028-8c2e-e87a70fe7f95" providerId="ADAL" clId="{69E59FCF-FA1F-4FDD-9BFD-E4A6975EB059}" dt="2026-07-07T08:55:32.569" v="87" actId="478"/>
          <ac:picMkLst>
            <pc:docMk/>
            <pc:sldMk cId="3342785632" sldId="309"/>
            <ac:picMk id="13" creationId="{C426D152-1B36-5C85-D47A-F8F6613C2C74}"/>
          </ac:picMkLst>
        </pc:picChg>
        <pc:picChg chg="add mod ord modCrop">
          <ac:chgData name="Frandfors, Natalia" userId="78b5128f-c352-4028-8c2e-e87a70fe7f95" providerId="ADAL" clId="{69E59FCF-FA1F-4FDD-9BFD-E4A6975EB059}" dt="2026-07-07T09:13:14.119" v="263" actId="18131"/>
          <ac:picMkLst>
            <pc:docMk/>
            <pc:sldMk cId="3342785632" sldId="309"/>
            <ac:picMk id="21" creationId="{44BA6CF7-DCC3-B9C9-595E-88283001B2ED}"/>
          </ac:picMkLst>
        </pc:picChg>
        <pc:picChg chg="mod">
          <ac:chgData name="Frandfors, Natalia" userId="78b5128f-c352-4028-8c2e-e87a70fe7f95" providerId="ADAL" clId="{69E59FCF-FA1F-4FDD-9BFD-E4A6975EB059}" dt="2026-07-07T09:38:49.939" v="277" actId="14826"/>
          <ac:picMkLst>
            <pc:docMk/>
            <pc:sldMk cId="3342785632" sldId="309"/>
            <ac:picMk id="32" creationId="{C7112126-9F13-096E-C4C8-FF281D57E41C}"/>
          </ac:picMkLst>
        </pc:picChg>
        <pc:picChg chg="mod">
          <ac:chgData name="Frandfors, Natalia" userId="78b5128f-c352-4028-8c2e-e87a70fe7f95" providerId="ADAL" clId="{69E59FCF-FA1F-4FDD-9BFD-E4A6975EB059}" dt="2026-07-07T09:39:41.761" v="279" actId="14826"/>
          <ac:picMkLst>
            <pc:docMk/>
            <pc:sldMk cId="3342785632" sldId="309"/>
            <ac:picMk id="37" creationId="{19522D7F-22FC-4BA8-3583-50899CC2A1F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311400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021013" y="0"/>
            <a:ext cx="2311400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345762-43BF-4D26-AA9D-3230FDE7CC91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766888" y="946150"/>
            <a:ext cx="1800225" cy="2551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533400" y="3640138"/>
            <a:ext cx="4267200" cy="29781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183438"/>
            <a:ext cx="2311400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021013" y="7183438"/>
            <a:ext cx="2311400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8E9216-E196-4725-B5C6-731354E7BA7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314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00050" y="2344483"/>
            <a:ext cx="453390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231F20"/>
                </a:solidFill>
                <a:latin typeface="Oriflame Sans Cond 2.0"/>
                <a:cs typeface="Oriflame Sans Cond 2.0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00100" y="4235196"/>
            <a:ext cx="373380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231F20"/>
                </a:solidFill>
                <a:latin typeface="Oriflame Sans Cond 2.0"/>
                <a:cs typeface="Oriflame Sans Cond 2.0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231F20"/>
                </a:solidFill>
                <a:latin typeface="Oriflame Sans Cond 2.0"/>
                <a:cs typeface="Oriflame Sans Cond 2.0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231F20"/>
                </a:solidFill>
                <a:latin typeface="Oriflame Sans Cond 2.0"/>
                <a:cs typeface="Oriflame Sans Cond 2.0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231F20"/>
                </a:solidFill>
                <a:latin typeface="Oriflame Sans Cond 2.0"/>
                <a:cs typeface="Oriflame Sans Cond 2.0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66700" y="1739455"/>
            <a:ext cx="232029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747010" y="1739455"/>
            <a:ext cx="232029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5"/>
            <a:ext cx="5327903" cy="755903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231F20"/>
                </a:solidFill>
                <a:latin typeface="Oriflame Sans Cond 2.0"/>
                <a:cs typeface="Oriflame Sans Cond 2.0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07463" y="643804"/>
            <a:ext cx="1339850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231F20"/>
                </a:solidFill>
                <a:latin typeface="Oriflame Sans Cond 2.0"/>
                <a:cs typeface="Oriflame Sans Cond 2.0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01310" y="1698155"/>
            <a:ext cx="2599690" cy="52476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231F20"/>
                </a:solidFill>
                <a:latin typeface="Oriflame Sans Cond 2.0"/>
                <a:cs typeface="Oriflame Sans Cond 2.0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813560" y="7033450"/>
            <a:ext cx="1706880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66700" y="7033450"/>
            <a:ext cx="1226820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3840480" y="7033450"/>
            <a:ext cx="1226820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3.jpeg"/><Relationship Id="rId7" Type="http://schemas.openxmlformats.org/officeDocument/2006/relationships/image" Target="../media/image16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microsoft.com/office/2007/relationships/hdphoto" Target="../media/hdphoto2.wdp"/><Relationship Id="rId5" Type="http://schemas.openxmlformats.org/officeDocument/2006/relationships/image" Target="../media/image15.png"/><Relationship Id="rId10" Type="http://schemas.openxmlformats.org/officeDocument/2006/relationships/image" Target="../media/image19.png"/><Relationship Id="rId4" Type="http://schemas.openxmlformats.org/officeDocument/2006/relationships/image" Target="../media/image14.jpeg"/><Relationship Id="rId9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0119C6-DCE7-6714-62D7-4F432C759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86E3BD3C-3CD7-1E38-1707-FF03669EF6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66" t="12469" b="14491"/>
          <a:stretch>
            <a:fillRect/>
          </a:stretch>
        </p:blipFill>
        <p:spPr>
          <a:xfrm>
            <a:off x="0" y="0"/>
            <a:ext cx="5334000" cy="756285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E240EBA-6D6A-D7B9-9B1E-152509B8B078}"/>
              </a:ext>
            </a:extLst>
          </p:cNvPr>
          <p:cNvSpPr/>
          <p:nvPr/>
        </p:nvSpPr>
        <p:spPr>
          <a:xfrm>
            <a:off x="3112828" y="715589"/>
            <a:ext cx="1987064" cy="61316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6D53F29A-354A-428F-978B-1FC284516FCE}"/>
              </a:ext>
            </a:extLst>
          </p:cNvPr>
          <p:cNvSpPr txBox="1"/>
          <p:nvPr/>
        </p:nvSpPr>
        <p:spPr>
          <a:xfrm>
            <a:off x="3238344" y="1479948"/>
            <a:ext cx="1716428" cy="27212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pt-PT" sz="1600" dirty="0">
                <a:latin typeface="Oriflame Sans Cond 2.0" panose="020B0502020204020303" pitchFamily="34" charset="0"/>
              </a:rPr>
              <a:t>A manhã perfeita de verão, num frasco. Repleto de otimismo, este perfume de nicho colecionável reinventa a clássica colónia com notas de Lima, Roupa lavada e </a:t>
            </a:r>
            <a:r>
              <a:rPr lang="pt-PT" sz="1600" dirty="0" err="1">
                <a:latin typeface="Oriflame Sans Cond 2.0" panose="020B0502020204020303" pitchFamily="34" charset="0"/>
              </a:rPr>
              <a:t>Akigalawood</a:t>
            </a:r>
            <a:r>
              <a:rPr lang="pt-PT" sz="1600" dirty="0">
                <a:latin typeface="Oriflame Sans Cond 2.0" panose="020B0502020204020303" pitchFamily="34" charset="0"/>
              </a:rPr>
              <a:t>.</a:t>
            </a:r>
            <a:endParaRPr lang="en-US" sz="1600" dirty="0">
              <a:latin typeface="Oriflame Sans Cond 2.0" panose="020B0502020204020303" pitchFamily="34" charset="0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C34802C4-96EA-C8A4-109D-6FCC97CEE26E}"/>
              </a:ext>
            </a:extLst>
          </p:cNvPr>
          <p:cNvSpPr txBox="1">
            <a:spLocks/>
          </p:cNvSpPr>
          <p:nvPr/>
        </p:nvSpPr>
        <p:spPr>
          <a:xfrm>
            <a:off x="3254955" y="804924"/>
            <a:ext cx="2006788" cy="6412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2000" b="1" i="0">
                <a:solidFill>
                  <a:srgbClr val="231F20"/>
                </a:solidFill>
                <a:latin typeface="Oriflame Sans Cond 2.0"/>
                <a:ea typeface="+mj-ea"/>
                <a:cs typeface="Oriflame Sans Cond 2.0"/>
              </a:defRPr>
            </a:lvl1pPr>
          </a:lstStyle>
          <a:p>
            <a:pPr marL="12700" marR="5080" lvl="0" indent="0" algn="l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pc="-10" dirty="0"/>
              <a:t>La La Lime</a:t>
            </a:r>
          </a:p>
          <a:p>
            <a:pPr marL="12700" marR="5080" lvl="0" indent="0" algn="l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Oriflame Sans Cond 2.0"/>
                <a:ea typeface="+mj-ea"/>
              </a:rPr>
              <a:t>50ml</a:t>
            </a: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0A84E2D5-5E8B-EEFA-8214-37AE9432DA44}"/>
              </a:ext>
            </a:extLst>
          </p:cNvPr>
          <p:cNvSpPr txBox="1"/>
          <p:nvPr/>
        </p:nvSpPr>
        <p:spPr>
          <a:xfrm>
            <a:off x="3254954" y="4374921"/>
            <a:ext cx="2079046" cy="2333971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21590" marR="565785" lvl="0" indent="0" defTabSz="914400" eaLnBrk="1" fontAlgn="auto" latinLnBrk="0" hangingPunct="1">
              <a:lnSpc>
                <a:spcPts val="1100"/>
              </a:lnSpc>
              <a:spcBef>
                <a:spcPts val="21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000" b="0" i="0" u="non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Oriflame Sans Cond 2.0"/>
                <a:cs typeface="Oriflame Sans Cond 2.0"/>
              </a:rPr>
              <a:t>CONCENTRAÇÃO MUITO ELEVADA DE FRAGRÂNCIA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Oriflame Sans Cond 2.0"/>
              <a:cs typeface="Oriflame Sans Cond 2.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Oriflame Sans Cond 2.0"/>
              <a:cs typeface="Oriflame Sans Cond 2.0"/>
            </a:endParaRP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4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Oriflame Sans Cond 2.0"/>
                <a:cs typeface="Oriflame Sans Cond 2.0"/>
              </a:rPr>
              <a:t>PARA QUEM É</a:t>
            </a:r>
            <a:r>
              <a:rPr kumimoji="0" sz="1400" b="1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Oriflame Sans Cond 2.0"/>
                <a:cs typeface="Oriflame Sans Cond 2.0"/>
              </a:rPr>
              <a:t>:</a:t>
            </a:r>
            <a:endParaRPr kumimoji="0" lang="en-GB" sz="1400" b="1" i="0" u="none" strike="noStrike" kern="0" cap="none" spc="-2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Oriflame Sans Cond 2.0"/>
              <a:cs typeface="Oriflame Sans Cond 2.0"/>
            </a:endParaRPr>
          </a:p>
          <a:p>
            <a:pPr marL="21590" marR="565785">
              <a:lnSpc>
                <a:spcPts val="1100"/>
              </a:lnSpc>
              <a:spcBef>
                <a:spcPts val="219"/>
              </a:spcBef>
              <a:defRPr/>
            </a:pPr>
            <a:r>
              <a:rPr lang="pt-PT" sz="1400" dirty="0">
                <a:latin typeface="Oriflame Sans Cond 2.0" panose="020B0502020204020303" pitchFamily="34" charset="0"/>
              </a:rPr>
              <a:t>Para otimistas que adoram recomeços e procuram uma fragrância fresca, limpa e discretamente luxuosa.</a:t>
            </a:r>
          </a:p>
          <a:p>
            <a:pPr marL="21590" marR="565785">
              <a:lnSpc>
                <a:spcPts val="1100"/>
              </a:lnSpc>
              <a:spcBef>
                <a:spcPts val="219"/>
              </a:spcBef>
              <a:defRPr/>
            </a:pPr>
            <a:endParaRPr lang="en-US" sz="1400" dirty="0">
              <a:latin typeface="Oriflame Sans Cond 2.0" panose="020B0502020204020303" pitchFamily="34" charset="0"/>
            </a:endParaRPr>
          </a:p>
          <a:p>
            <a:pPr marL="12700">
              <a:defRPr/>
            </a:pPr>
            <a:r>
              <a:rPr lang="pt-PT" sz="1400" b="1" dirty="0">
                <a:solidFill>
                  <a:srgbClr val="231F20"/>
                </a:solidFill>
                <a:latin typeface="Oriflame Sans Cond 2.0"/>
              </a:rPr>
              <a:t>ESTADO EMOCIONAL</a:t>
            </a:r>
            <a:r>
              <a:rPr sz="1400" b="1" dirty="0">
                <a:solidFill>
                  <a:srgbClr val="231F20"/>
                </a:solidFill>
                <a:latin typeface="Oriflame Sans Cond 2.0"/>
              </a:rPr>
              <a:t>:</a:t>
            </a:r>
          </a:p>
          <a:p>
            <a:r>
              <a:rPr lang="en-US" sz="1400" dirty="0">
                <a:solidFill>
                  <a:srgbClr val="231F20"/>
                </a:solidFill>
                <a:latin typeface="Oriflame Sans Cond 2.0" panose="020B0502020204020303" pitchFamily="34" charset="0"/>
              </a:rPr>
              <a:t>Fresco e </a:t>
            </a:r>
            <a:r>
              <a:rPr lang="en-US" sz="1400" dirty="0" err="1">
                <a:solidFill>
                  <a:srgbClr val="231F20"/>
                </a:solidFill>
                <a:latin typeface="Oriflame Sans Cond 2.0" panose="020B0502020204020303" pitchFamily="34" charset="0"/>
              </a:rPr>
              <a:t>Energético</a:t>
            </a:r>
            <a:endParaRPr lang="en-US" sz="1400" dirty="0">
              <a:solidFill>
                <a:srgbClr val="231F20"/>
              </a:solidFill>
              <a:latin typeface="Oriflame Sans Cond 2.0" panose="020B0502020204020303" pitchFamily="34" charset="0"/>
            </a:endParaRPr>
          </a:p>
        </p:txBody>
      </p:sp>
      <p:sp>
        <p:nvSpPr>
          <p:cNvPr id="4" name="object 10">
            <a:extLst>
              <a:ext uri="{FF2B5EF4-FFF2-40B4-BE49-F238E27FC236}">
                <a16:creationId xmlns:a16="http://schemas.microsoft.com/office/drawing/2014/main" id="{4A79CF7C-299E-FC39-8BC9-0EEEB32275D1}"/>
              </a:ext>
            </a:extLst>
          </p:cNvPr>
          <p:cNvSpPr/>
          <p:nvPr/>
        </p:nvSpPr>
        <p:spPr>
          <a:xfrm>
            <a:off x="2224195" y="7338761"/>
            <a:ext cx="828050" cy="152603"/>
          </a:xfrm>
          <a:custGeom>
            <a:avLst/>
            <a:gdLst/>
            <a:ahLst/>
            <a:cxnLst/>
            <a:rect l="l" t="t" r="r" b="b"/>
            <a:pathLst>
              <a:path w="3110865" h="584200">
                <a:moveTo>
                  <a:pt x="665314" y="41224"/>
                </a:moveTo>
                <a:lnTo>
                  <a:pt x="523633" y="41224"/>
                </a:lnTo>
                <a:lnTo>
                  <a:pt x="523633" y="368554"/>
                </a:lnTo>
                <a:lnTo>
                  <a:pt x="572503" y="368554"/>
                </a:lnTo>
                <a:lnTo>
                  <a:pt x="572490" y="246519"/>
                </a:lnTo>
                <a:lnTo>
                  <a:pt x="711709" y="246519"/>
                </a:lnTo>
                <a:lnTo>
                  <a:pt x="705256" y="237934"/>
                </a:lnTo>
                <a:lnTo>
                  <a:pt x="739221" y="224223"/>
                </a:lnTo>
                <a:lnTo>
                  <a:pt x="764747" y="203023"/>
                </a:lnTo>
                <a:lnTo>
                  <a:pt x="765738" y="201307"/>
                </a:lnTo>
                <a:lnTo>
                  <a:pt x="572503" y="201307"/>
                </a:lnTo>
                <a:lnTo>
                  <a:pt x="572490" y="87414"/>
                </a:lnTo>
                <a:lnTo>
                  <a:pt x="767823" y="87414"/>
                </a:lnTo>
                <a:lnTo>
                  <a:pt x="753230" y="68562"/>
                </a:lnTo>
                <a:lnTo>
                  <a:pt x="715030" y="48337"/>
                </a:lnTo>
                <a:lnTo>
                  <a:pt x="665314" y="41224"/>
                </a:lnTo>
                <a:close/>
              </a:path>
              <a:path w="3110865" h="584200">
                <a:moveTo>
                  <a:pt x="711709" y="246519"/>
                </a:moveTo>
                <a:lnTo>
                  <a:pt x="652068" y="246519"/>
                </a:lnTo>
                <a:lnTo>
                  <a:pt x="741311" y="368465"/>
                </a:lnTo>
                <a:lnTo>
                  <a:pt x="803440" y="368554"/>
                </a:lnTo>
                <a:lnTo>
                  <a:pt x="711709" y="246519"/>
                </a:lnTo>
                <a:close/>
              </a:path>
              <a:path w="3110865" h="584200">
                <a:moveTo>
                  <a:pt x="523633" y="41224"/>
                </a:moveTo>
                <a:lnTo>
                  <a:pt x="523608" y="368465"/>
                </a:lnTo>
                <a:lnTo>
                  <a:pt x="523633" y="41224"/>
                </a:lnTo>
                <a:close/>
              </a:path>
              <a:path w="3110865" h="584200">
                <a:moveTo>
                  <a:pt x="652068" y="246519"/>
                </a:moveTo>
                <a:lnTo>
                  <a:pt x="572490" y="246519"/>
                </a:lnTo>
                <a:lnTo>
                  <a:pt x="572490" y="368465"/>
                </a:lnTo>
                <a:lnTo>
                  <a:pt x="572503" y="246583"/>
                </a:lnTo>
                <a:lnTo>
                  <a:pt x="652115" y="246583"/>
                </a:lnTo>
                <a:close/>
              </a:path>
              <a:path w="3110865" h="584200">
                <a:moveTo>
                  <a:pt x="652115" y="246583"/>
                </a:moveTo>
                <a:lnTo>
                  <a:pt x="741246" y="368465"/>
                </a:lnTo>
                <a:lnTo>
                  <a:pt x="652115" y="246583"/>
                </a:lnTo>
                <a:close/>
              </a:path>
              <a:path w="3110865" h="584200">
                <a:moveTo>
                  <a:pt x="705293" y="237919"/>
                </a:moveTo>
                <a:lnTo>
                  <a:pt x="803373" y="368465"/>
                </a:lnTo>
                <a:lnTo>
                  <a:pt x="705293" y="237919"/>
                </a:lnTo>
                <a:close/>
              </a:path>
              <a:path w="3110865" h="584200">
                <a:moveTo>
                  <a:pt x="786396" y="141668"/>
                </a:moveTo>
                <a:lnTo>
                  <a:pt x="780800" y="175221"/>
                </a:lnTo>
                <a:lnTo>
                  <a:pt x="764747" y="203023"/>
                </a:lnTo>
                <a:lnTo>
                  <a:pt x="739221" y="224223"/>
                </a:lnTo>
                <a:lnTo>
                  <a:pt x="705256" y="237871"/>
                </a:lnTo>
                <a:lnTo>
                  <a:pt x="739226" y="224277"/>
                </a:lnTo>
                <a:lnTo>
                  <a:pt x="764752" y="203065"/>
                </a:lnTo>
                <a:lnTo>
                  <a:pt x="780819" y="175197"/>
                </a:lnTo>
                <a:lnTo>
                  <a:pt x="786396" y="141668"/>
                </a:lnTo>
                <a:close/>
              </a:path>
              <a:path w="3110865" h="584200">
                <a:moveTo>
                  <a:pt x="736168" y="143002"/>
                </a:moveTo>
                <a:lnTo>
                  <a:pt x="730914" y="167055"/>
                </a:lnTo>
                <a:lnTo>
                  <a:pt x="716032" y="185402"/>
                </a:lnTo>
                <a:lnTo>
                  <a:pt x="692705" y="197131"/>
                </a:lnTo>
                <a:lnTo>
                  <a:pt x="662178" y="201256"/>
                </a:lnTo>
                <a:lnTo>
                  <a:pt x="572503" y="201256"/>
                </a:lnTo>
                <a:lnTo>
                  <a:pt x="662190" y="201307"/>
                </a:lnTo>
                <a:lnTo>
                  <a:pt x="692710" y="197178"/>
                </a:lnTo>
                <a:lnTo>
                  <a:pt x="716033" y="185437"/>
                </a:lnTo>
                <a:lnTo>
                  <a:pt x="730933" y="167036"/>
                </a:lnTo>
                <a:lnTo>
                  <a:pt x="736168" y="143002"/>
                </a:lnTo>
                <a:close/>
              </a:path>
              <a:path w="3110865" h="584200">
                <a:moveTo>
                  <a:pt x="767823" y="87414"/>
                </a:moveTo>
                <a:lnTo>
                  <a:pt x="662635" y="87414"/>
                </a:lnTo>
                <a:lnTo>
                  <a:pt x="693836" y="91131"/>
                </a:lnTo>
                <a:lnTo>
                  <a:pt x="716922" y="101958"/>
                </a:lnTo>
                <a:lnTo>
                  <a:pt x="731249" y="119410"/>
                </a:lnTo>
                <a:lnTo>
                  <a:pt x="736168" y="143002"/>
                </a:lnTo>
                <a:lnTo>
                  <a:pt x="730929" y="167055"/>
                </a:lnTo>
                <a:lnTo>
                  <a:pt x="716033" y="185437"/>
                </a:lnTo>
                <a:lnTo>
                  <a:pt x="692710" y="197178"/>
                </a:lnTo>
                <a:lnTo>
                  <a:pt x="662190" y="201307"/>
                </a:lnTo>
                <a:lnTo>
                  <a:pt x="765738" y="201307"/>
                </a:lnTo>
                <a:lnTo>
                  <a:pt x="780814" y="175197"/>
                </a:lnTo>
                <a:lnTo>
                  <a:pt x="786396" y="141668"/>
                </a:lnTo>
                <a:lnTo>
                  <a:pt x="777743" y="100229"/>
                </a:lnTo>
                <a:lnTo>
                  <a:pt x="767823" y="87414"/>
                </a:lnTo>
                <a:close/>
              </a:path>
              <a:path w="3110865" h="584200">
                <a:moveTo>
                  <a:pt x="572503" y="87414"/>
                </a:moveTo>
                <a:lnTo>
                  <a:pt x="572490" y="201256"/>
                </a:lnTo>
                <a:lnTo>
                  <a:pt x="572503" y="87414"/>
                </a:lnTo>
                <a:close/>
              </a:path>
              <a:path w="3110865" h="584200">
                <a:moveTo>
                  <a:pt x="662635" y="87414"/>
                </a:moveTo>
                <a:lnTo>
                  <a:pt x="693830" y="91131"/>
                </a:lnTo>
                <a:lnTo>
                  <a:pt x="716921" y="101958"/>
                </a:lnTo>
                <a:lnTo>
                  <a:pt x="731248" y="119410"/>
                </a:lnTo>
                <a:lnTo>
                  <a:pt x="736168" y="143002"/>
                </a:lnTo>
                <a:lnTo>
                  <a:pt x="731249" y="119410"/>
                </a:lnTo>
                <a:lnTo>
                  <a:pt x="716922" y="101958"/>
                </a:lnTo>
                <a:lnTo>
                  <a:pt x="693836" y="91131"/>
                </a:lnTo>
                <a:lnTo>
                  <a:pt x="662635" y="87414"/>
                </a:lnTo>
                <a:close/>
              </a:path>
              <a:path w="3110865" h="584200">
                <a:moveTo>
                  <a:pt x="665314" y="41224"/>
                </a:moveTo>
                <a:lnTo>
                  <a:pt x="715030" y="48337"/>
                </a:lnTo>
                <a:lnTo>
                  <a:pt x="753230" y="68562"/>
                </a:lnTo>
                <a:lnTo>
                  <a:pt x="777743" y="100229"/>
                </a:lnTo>
                <a:lnTo>
                  <a:pt x="786396" y="141668"/>
                </a:lnTo>
                <a:lnTo>
                  <a:pt x="777745" y="100229"/>
                </a:lnTo>
                <a:lnTo>
                  <a:pt x="753235" y="68562"/>
                </a:lnTo>
                <a:lnTo>
                  <a:pt x="715035" y="48337"/>
                </a:lnTo>
                <a:lnTo>
                  <a:pt x="665314" y="41224"/>
                </a:lnTo>
                <a:close/>
              </a:path>
              <a:path w="3110865" h="584200">
                <a:moveTo>
                  <a:pt x="1005370" y="41605"/>
                </a:moveTo>
                <a:lnTo>
                  <a:pt x="956487" y="41605"/>
                </a:lnTo>
                <a:lnTo>
                  <a:pt x="956487" y="368846"/>
                </a:lnTo>
                <a:lnTo>
                  <a:pt x="1005370" y="368846"/>
                </a:lnTo>
                <a:lnTo>
                  <a:pt x="1005370" y="41605"/>
                </a:lnTo>
                <a:close/>
              </a:path>
              <a:path w="3110865" h="584200">
                <a:moveTo>
                  <a:pt x="1431785" y="41605"/>
                </a:moveTo>
                <a:lnTo>
                  <a:pt x="1192771" y="41605"/>
                </a:lnTo>
                <a:lnTo>
                  <a:pt x="1192771" y="368846"/>
                </a:lnTo>
                <a:lnTo>
                  <a:pt x="1241666" y="368846"/>
                </a:lnTo>
                <a:lnTo>
                  <a:pt x="1241666" y="232105"/>
                </a:lnTo>
                <a:lnTo>
                  <a:pt x="1411605" y="232105"/>
                </a:lnTo>
                <a:lnTo>
                  <a:pt x="1411605" y="186385"/>
                </a:lnTo>
                <a:lnTo>
                  <a:pt x="1241666" y="186385"/>
                </a:lnTo>
                <a:lnTo>
                  <a:pt x="1241666" y="87795"/>
                </a:lnTo>
                <a:lnTo>
                  <a:pt x="1431785" y="87795"/>
                </a:lnTo>
                <a:lnTo>
                  <a:pt x="1431785" y="41605"/>
                </a:lnTo>
                <a:close/>
              </a:path>
              <a:path w="3110865" h="584200">
                <a:moveTo>
                  <a:pt x="1634972" y="41605"/>
                </a:moveTo>
                <a:lnTo>
                  <a:pt x="1586077" y="41605"/>
                </a:lnTo>
                <a:lnTo>
                  <a:pt x="1586077" y="368846"/>
                </a:lnTo>
                <a:lnTo>
                  <a:pt x="1811642" y="368846"/>
                </a:lnTo>
                <a:lnTo>
                  <a:pt x="1811642" y="322656"/>
                </a:lnTo>
                <a:lnTo>
                  <a:pt x="1634972" y="322656"/>
                </a:lnTo>
                <a:lnTo>
                  <a:pt x="1634972" y="41605"/>
                </a:lnTo>
                <a:close/>
              </a:path>
              <a:path w="3110865" h="584200">
                <a:moveTo>
                  <a:pt x="2420264" y="41605"/>
                </a:moveTo>
                <a:lnTo>
                  <a:pt x="2374061" y="41605"/>
                </a:lnTo>
                <a:lnTo>
                  <a:pt x="2374061" y="368846"/>
                </a:lnTo>
                <a:lnTo>
                  <a:pt x="2422042" y="368846"/>
                </a:lnTo>
                <a:lnTo>
                  <a:pt x="2422042" y="126911"/>
                </a:lnTo>
                <a:lnTo>
                  <a:pt x="2477232" y="126911"/>
                </a:lnTo>
                <a:lnTo>
                  <a:pt x="2420264" y="41605"/>
                </a:lnTo>
                <a:close/>
              </a:path>
              <a:path w="3110865" h="584200">
                <a:moveTo>
                  <a:pt x="2687967" y="126517"/>
                </a:moveTo>
                <a:lnTo>
                  <a:pt x="2639085" y="126517"/>
                </a:lnTo>
                <a:lnTo>
                  <a:pt x="2639085" y="368846"/>
                </a:lnTo>
                <a:lnTo>
                  <a:pt x="2687967" y="368846"/>
                </a:lnTo>
                <a:lnTo>
                  <a:pt x="2687967" y="126517"/>
                </a:lnTo>
                <a:close/>
              </a:path>
              <a:path w="3110865" h="584200">
                <a:moveTo>
                  <a:pt x="2477232" y="126911"/>
                </a:moveTo>
                <a:lnTo>
                  <a:pt x="2422042" y="126911"/>
                </a:lnTo>
                <a:lnTo>
                  <a:pt x="2526118" y="282752"/>
                </a:lnTo>
                <a:lnTo>
                  <a:pt x="2530576" y="289356"/>
                </a:lnTo>
                <a:lnTo>
                  <a:pt x="2535021" y="282752"/>
                </a:lnTo>
                <a:lnTo>
                  <a:pt x="2585175" y="207454"/>
                </a:lnTo>
                <a:lnTo>
                  <a:pt x="2531021" y="207454"/>
                </a:lnTo>
                <a:lnTo>
                  <a:pt x="2477232" y="126911"/>
                </a:lnTo>
                <a:close/>
              </a:path>
              <a:path w="3110865" h="584200">
                <a:moveTo>
                  <a:pt x="2687967" y="41605"/>
                </a:moveTo>
                <a:lnTo>
                  <a:pt x="2641777" y="41605"/>
                </a:lnTo>
                <a:lnTo>
                  <a:pt x="2531021" y="207454"/>
                </a:lnTo>
                <a:lnTo>
                  <a:pt x="2585175" y="207454"/>
                </a:lnTo>
                <a:lnTo>
                  <a:pt x="2639085" y="126517"/>
                </a:lnTo>
                <a:lnTo>
                  <a:pt x="2687967" y="126517"/>
                </a:lnTo>
                <a:lnTo>
                  <a:pt x="2687967" y="41605"/>
                </a:lnTo>
                <a:close/>
              </a:path>
              <a:path w="3110865" h="584200">
                <a:moveTo>
                  <a:pt x="3108172" y="41605"/>
                </a:moveTo>
                <a:lnTo>
                  <a:pt x="2867812" y="41605"/>
                </a:lnTo>
                <a:lnTo>
                  <a:pt x="2867812" y="368846"/>
                </a:lnTo>
                <a:lnTo>
                  <a:pt x="3110407" y="368846"/>
                </a:lnTo>
                <a:lnTo>
                  <a:pt x="3110407" y="323100"/>
                </a:lnTo>
                <a:lnTo>
                  <a:pt x="2916682" y="323100"/>
                </a:lnTo>
                <a:lnTo>
                  <a:pt x="2916682" y="226733"/>
                </a:lnTo>
                <a:lnTo>
                  <a:pt x="3087992" y="226733"/>
                </a:lnTo>
                <a:lnTo>
                  <a:pt x="3087992" y="181013"/>
                </a:lnTo>
                <a:lnTo>
                  <a:pt x="2916682" y="181013"/>
                </a:lnTo>
                <a:lnTo>
                  <a:pt x="2916682" y="87350"/>
                </a:lnTo>
                <a:lnTo>
                  <a:pt x="3108172" y="87350"/>
                </a:lnTo>
                <a:lnTo>
                  <a:pt x="3108172" y="41605"/>
                </a:lnTo>
                <a:close/>
              </a:path>
              <a:path w="3110865" h="584200">
                <a:moveTo>
                  <a:pt x="3110179" y="530110"/>
                </a:moveTo>
                <a:lnTo>
                  <a:pt x="2419680" y="530110"/>
                </a:lnTo>
                <a:lnTo>
                  <a:pt x="2419680" y="536943"/>
                </a:lnTo>
                <a:lnTo>
                  <a:pt x="3110179" y="536943"/>
                </a:lnTo>
                <a:lnTo>
                  <a:pt x="3110179" y="530110"/>
                </a:lnTo>
                <a:close/>
              </a:path>
              <a:path w="3110865" h="584200">
                <a:moveTo>
                  <a:pt x="775563" y="530110"/>
                </a:moveTo>
                <a:lnTo>
                  <a:pt x="32677" y="530110"/>
                </a:lnTo>
                <a:lnTo>
                  <a:pt x="32677" y="536943"/>
                </a:lnTo>
                <a:lnTo>
                  <a:pt x="775563" y="536943"/>
                </a:lnTo>
                <a:lnTo>
                  <a:pt x="775563" y="530110"/>
                </a:lnTo>
                <a:close/>
              </a:path>
              <a:path w="3110865" h="584200">
                <a:moveTo>
                  <a:pt x="951331" y="560705"/>
                </a:moveTo>
                <a:lnTo>
                  <a:pt x="983399" y="583692"/>
                </a:lnTo>
                <a:lnTo>
                  <a:pt x="996393" y="581789"/>
                </a:lnTo>
                <a:lnTo>
                  <a:pt x="1006630" y="576375"/>
                </a:lnTo>
                <a:lnTo>
                  <a:pt x="1008426" y="574103"/>
                </a:lnTo>
                <a:lnTo>
                  <a:pt x="983805" y="574103"/>
                </a:lnTo>
                <a:lnTo>
                  <a:pt x="974586" y="573267"/>
                </a:lnTo>
                <a:lnTo>
                  <a:pt x="966354" y="570757"/>
                </a:lnTo>
                <a:lnTo>
                  <a:pt x="958729" y="566570"/>
                </a:lnTo>
                <a:lnTo>
                  <a:pt x="951331" y="560705"/>
                </a:lnTo>
                <a:close/>
              </a:path>
              <a:path w="3110865" h="584200">
                <a:moveTo>
                  <a:pt x="979614" y="486295"/>
                </a:moveTo>
                <a:lnTo>
                  <a:pt x="967160" y="488223"/>
                </a:lnTo>
                <a:lnTo>
                  <a:pt x="957308" y="493599"/>
                </a:lnTo>
                <a:lnTo>
                  <a:pt x="950830" y="501817"/>
                </a:lnTo>
                <a:lnTo>
                  <a:pt x="948499" y="512267"/>
                </a:lnTo>
                <a:lnTo>
                  <a:pt x="950403" y="522504"/>
                </a:lnTo>
                <a:lnTo>
                  <a:pt x="956225" y="530101"/>
                </a:lnTo>
                <a:lnTo>
                  <a:pt x="966132" y="535645"/>
                </a:lnTo>
                <a:lnTo>
                  <a:pt x="980287" y="539724"/>
                </a:lnTo>
                <a:lnTo>
                  <a:pt x="992525" y="543074"/>
                </a:lnTo>
                <a:lnTo>
                  <a:pt x="1000058" y="547015"/>
                </a:lnTo>
                <a:lnTo>
                  <a:pt x="1003861" y="551845"/>
                </a:lnTo>
                <a:lnTo>
                  <a:pt x="1004912" y="557860"/>
                </a:lnTo>
                <a:lnTo>
                  <a:pt x="1003402" y="564448"/>
                </a:lnTo>
                <a:lnTo>
                  <a:pt x="999126" y="569582"/>
                </a:lnTo>
                <a:lnTo>
                  <a:pt x="992466" y="572915"/>
                </a:lnTo>
                <a:lnTo>
                  <a:pt x="983805" y="574103"/>
                </a:lnTo>
                <a:lnTo>
                  <a:pt x="1008426" y="574103"/>
                </a:lnTo>
                <a:lnTo>
                  <a:pt x="1013338" y="567891"/>
                </a:lnTo>
                <a:lnTo>
                  <a:pt x="1015746" y="556780"/>
                </a:lnTo>
                <a:lnTo>
                  <a:pt x="1013894" y="547058"/>
                </a:lnTo>
                <a:lnTo>
                  <a:pt x="1008237" y="539565"/>
                </a:lnTo>
                <a:lnTo>
                  <a:pt x="998622" y="533949"/>
                </a:lnTo>
                <a:lnTo>
                  <a:pt x="984897" y="529856"/>
                </a:lnTo>
                <a:lnTo>
                  <a:pt x="972087" y="526354"/>
                </a:lnTo>
                <a:lnTo>
                  <a:pt x="964223" y="522314"/>
                </a:lnTo>
                <a:lnTo>
                  <a:pt x="960267" y="517410"/>
                </a:lnTo>
                <a:lnTo>
                  <a:pt x="959180" y="511314"/>
                </a:lnTo>
                <a:lnTo>
                  <a:pt x="959180" y="502666"/>
                </a:lnTo>
                <a:lnTo>
                  <a:pt x="967028" y="495896"/>
                </a:lnTo>
                <a:lnTo>
                  <a:pt x="1009962" y="495896"/>
                </a:lnTo>
                <a:lnTo>
                  <a:pt x="1005580" y="492853"/>
                </a:lnTo>
                <a:lnTo>
                  <a:pt x="997827" y="489216"/>
                </a:lnTo>
                <a:lnTo>
                  <a:pt x="989287" y="487027"/>
                </a:lnTo>
                <a:lnTo>
                  <a:pt x="979614" y="486295"/>
                </a:lnTo>
                <a:close/>
              </a:path>
              <a:path w="3110865" h="584200">
                <a:moveTo>
                  <a:pt x="1009962" y="495896"/>
                </a:moveTo>
                <a:lnTo>
                  <a:pt x="979347" y="495896"/>
                </a:lnTo>
                <a:lnTo>
                  <a:pt x="986489" y="496496"/>
                </a:lnTo>
                <a:lnTo>
                  <a:pt x="993365" y="498352"/>
                </a:lnTo>
                <a:lnTo>
                  <a:pt x="1000064" y="501549"/>
                </a:lnTo>
                <a:lnTo>
                  <a:pt x="1006678" y="506171"/>
                </a:lnTo>
                <a:lnTo>
                  <a:pt x="1012888" y="497928"/>
                </a:lnTo>
                <a:lnTo>
                  <a:pt x="1009962" y="495896"/>
                </a:lnTo>
                <a:close/>
              </a:path>
              <a:path w="3110865" h="584200">
                <a:moveTo>
                  <a:pt x="1160830" y="487641"/>
                </a:moveTo>
                <a:lnTo>
                  <a:pt x="1149184" y="487641"/>
                </a:lnTo>
                <a:lnTo>
                  <a:pt x="1183005" y="583031"/>
                </a:lnTo>
                <a:lnTo>
                  <a:pt x="1191945" y="583031"/>
                </a:lnTo>
                <a:lnTo>
                  <a:pt x="1197558" y="566508"/>
                </a:lnTo>
                <a:lnTo>
                  <a:pt x="1187881" y="566508"/>
                </a:lnTo>
                <a:lnTo>
                  <a:pt x="1160830" y="487641"/>
                </a:lnTo>
                <a:close/>
              </a:path>
              <a:path w="3110865" h="584200">
                <a:moveTo>
                  <a:pt x="1228823" y="506171"/>
                </a:moveTo>
                <a:lnTo>
                  <a:pt x="1218057" y="506171"/>
                </a:lnTo>
                <a:lnTo>
                  <a:pt x="1244041" y="583031"/>
                </a:lnTo>
                <a:lnTo>
                  <a:pt x="1253096" y="583031"/>
                </a:lnTo>
                <a:lnTo>
                  <a:pt x="1258954" y="566508"/>
                </a:lnTo>
                <a:lnTo>
                  <a:pt x="1248638" y="566508"/>
                </a:lnTo>
                <a:lnTo>
                  <a:pt x="1228823" y="506171"/>
                </a:lnTo>
                <a:close/>
              </a:path>
              <a:path w="3110865" h="584200">
                <a:moveTo>
                  <a:pt x="1222654" y="487387"/>
                </a:moveTo>
                <a:lnTo>
                  <a:pt x="1213853" y="487387"/>
                </a:lnTo>
                <a:lnTo>
                  <a:pt x="1187881" y="566508"/>
                </a:lnTo>
                <a:lnTo>
                  <a:pt x="1197558" y="566508"/>
                </a:lnTo>
                <a:lnTo>
                  <a:pt x="1218057" y="506171"/>
                </a:lnTo>
                <a:lnTo>
                  <a:pt x="1228823" y="506171"/>
                </a:lnTo>
                <a:lnTo>
                  <a:pt x="1222654" y="487387"/>
                </a:lnTo>
                <a:close/>
              </a:path>
              <a:path w="3110865" h="584200">
                <a:moveTo>
                  <a:pt x="1286916" y="487641"/>
                </a:moveTo>
                <a:lnTo>
                  <a:pt x="1275689" y="487641"/>
                </a:lnTo>
                <a:lnTo>
                  <a:pt x="1248638" y="566508"/>
                </a:lnTo>
                <a:lnTo>
                  <a:pt x="1258954" y="566508"/>
                </a:lnTo>
                <a:lnTo>
                  <a:pt x="1286916" y="487641"/>
                </a:lnTo>
                <a:close/>
              </a:path>
              <a:path w="3110865" h="584200">
                <a:moveTo>
                  <a:pt x="1498803" y="487108"/>
                </a:moveTo>
                <a:lnTo>
                  <a:pt x="1430350" y="487108"/>
                </a:lnTo>
                <a:lnTo>
                  <a:pt x="1430350" y="581812"/>
                </a:lnTo>
                <a:lnTo>
                  <a:pt x="1499476" y="581812"/>
                </a:lnTo>
                <a:lnTo>
                  <a:pt x="1499476" y="572084"/>
                </a:lnTo>
                <a:lnTo>
                  <a:pt x="1441030" y="572084"/>
                </a:lnTo>
                <a:lnTo>
                  <a:pt x="1441030" y="538937"/>
                </a:lnTo>
                <a:lnTo>
                  <a:pt x="1492719" y="538937"/>
                </a:lnTo>
                <a:lnTo>
                  <a:pt x="1492719" y="529209"/>
                </a:lnTo>
                <a:lnTo>
                  <a:pt x="1441030" y="529209"/>
                </a:lnTo>
                <a:lnTo>
                  <a:pt x="1441030" y="496849"/>
                </a:lnTo>
                <a:lnTo>
                  <a:pt x="1498803" y="496849"/>
                </a:lnTo>
                <a:lnTo>
                  <a:pt x="1498803" y="487108"/>
                </a:lnTo>
                <a:close/>
              </a:path>
              <a:path w="3110865" h="584200">
                <a:moveTo>
                  <a:pt x="1699425" y="487108"/>
                </a:moveTo>
                <a:lnTo>
                  <a:pt x="1666557" y="487108"/>
                </a:lnTo>
                <a:lnTo>
                  <a:pt x="1666557" y="581812"/>
                </a:lnTo>
                <a:lnTo>
                  <a:pt x="1699425" y="581812"/>
                </a:lnTo>
                <a:lnTo>
                  <a:pt x="1719855" y="578159"/>
                </a:lnTo>
                <a:lnTo>
                  <a:pt x="1729717" y="571931"/>
                </a:lnTo>
                <a:lnTo>
                  <a:pt x="1677238" y="571931"/>
                </a:lnTo>
                <a:lnTo>
                  <a:pt x="1677238" y="497001"/>
                </a:lnTo>
                <a:lnTo>
                  <a:pt x="1729895" y="497001"/>
                </a:lnTo>
                <a:lnTo>
                  <a:pt x="1719855" y="490719"/>
                </a:lnTo>
                <a:lnTo>
                  <a:pt x="1699425" y="487108"/>
                </a:lnTo>
                <a:close/>
              </a:path>
              <a:path w="3110865" h="584200">
                <a:moveTo>
                  <a:pt x="1729895" y="497001"/>
                </a:moveTo>
                <a:lnTo>
                  <a:pt x="1699425" y="497001"/>
                </a:lnTo>
                <a:lnTo>
                  <a:pt x="1715663" y="499909"/>
                </a:lnTo>
                <a:lnTo>
                  <a:pt x="1728035" y="507888"/>
                </a:lnTo>
                <a:lnTo>
                  <a:pt x="1735915" y="519826"/>
                </a:lnTo>
                <a:lnTo>
                  <a:pt x="1738680" y="534606"/>
                </a:lnTo>
                <a:lnTo>
                  <a:pt x="1735915" y="549343"/>
                </a:lnTo>
                <a:lnTo>
                  <a:pt x="1728035" y="561184"/>
                </a:lnTo>
                <a:lnTo>
                  <a:pt x="1715663" y="569067"/>
                </a:lnTo>
                <a:lnTo>
                  <a:pt x="1699425" y="571931"/>
                </a:lnTo>
                <a:lnTo>
                  <a:pt x="1729717" y="571931"/>
                </a:lnTo>
                <a:lnTo>
                  <a:pt x="1735764" y="568113"/>
                </a:lnTo>
                <a:lnTo>
                  <a:pt x="1746089" y="553046"/>
                </a:lnTo>
                <a:lnTo>
                  <a:pt x="1749767" y="534327"/>
                </a:lnTo>
                <a:lnTo>
                  <a:pt x="1746089" y="515649"/>
                </a:lnTo>
                <a:lnTo>
                  <a:pt x="1735764" y="500673"/>
                </a:lnTo>
                <a:lnTo>
                  <a:pt x="1729895" y="497001"/>
                </a:lnTo>
                <a:close/>
              </a:path>
              <a:path w="3110865" h="584200">
                <a:moveTo>
                  <a:pt x="1982609" y="487108"/>
                </a:moveTo>
                <a:lnTo>
                  <a:pt x="1914144" y="487108"/>
                </a:lnTo>
                <a:lnTo>
                  <a:pt x="1914144" y="581812"/>
                </a:lnTo>
                <a:lnTo>
                  <a:pt x="1983282" y="581812"/>
                </a:lnTo>
                <a:lnTo>
                  <a:pt x="1983282" y="572084"/>
                </a:lnTo>
                <a:lnTo>
                  <a:pt x="1924824" y="572084"/>
                </a:lnTo>
                <a:lnTo>
                  <a:pt x="1924824" y="538937"/>
                </a:lnTo>
                <a:lnTo>
                  <a:pt x="1976513" y="538937"/>
                </a:lnTo>
                <a:lnTo>
                  <a:pt x="1976513" y="529209"/>
                </a:lnTo>
                <a:lnTo>
                  <a:pt x="1924824" y="529209"/>
                </a:lnTo>
                <a:lnTo>
                  <a:pt x="1924824" y="496849"/>
                </a:lnTo>
                <a:lnTo>
                  <a:pt x="1982609" y="496849"/>
                </a:lnTo>
                <a:lnTo>
                  <a:pt x="1982609" y="487108"/>
                </a:lnTo>
                <a:close/>
              </a:path>
              <a:path w="3110865" h="584200">
                <a:moveTo>
                  <a:pt x="2168245" y="487108"/>
                </a:moveTo>
                <a:lnTo>
                  <a:pt x="2158250" y="487108"/>
                </a:lnTo>
                <a:lnTo>
                  <a:pt x="2158250" y="581812"/>
                </a:lnTo>
                <a:lnTo>
                  <a:pt x="2168664" y="581812"/>
                </a:lnTo>
                <a:lnTo>
                  <a:pt x="2168664" y="504164"/>
                </a:lnTo>
                <a:lnTo>
                  <a:pt x="2181651" y="504164"/>
                </a:lnTo>
                <a:lnTo>
                  <a:pt x="2168245" y="487108"/>
                </a:lnTo>
                <a:close/>
              </a:path>
              <a:path w="3110865" h="584200">
                <a:moveTo>
                  <a:pt x="2181651" y="504164"/>
                </a:moveTo>
                <a:lnTo>
                  <a:pt x="2168664" y="504164"/>
                </a:lnTo>
                <a:lnTo>
                  <a:pt x="2229802" y="581812"/>
                </a:lnTo>
                <a:lnTo>
                  <a:pt x="2238336" y="581812"/>
                </a:lnTo>
                <a:lnTo>
                  <a:pt x="2238336" y="563016"/>
                </a:lnTo>
                <a:lnTo>
                  <a:pt x="2227910" y="563016"/>
                </a:lnTo>
                <a:lnTo>
                  <a:pt x="2181651" y="504164"/>
                </a:lnTo>
                <a:close/>
              </a:path>
              <a:path w="3110865" h="584200">
                <a:moveTo>
                  <a:pt x="2238336" y="487108"/>
                </a:moveTo>
                <a:lnTo>
                  <a:pt x="2227910" y="487108"/>
                </a:lnTo>
                <a:lnTo>
                  <a:pt x="2227910" y="563016"/>
                </a:lnTo>
                <a:lnTo>
                  <a:pt x="2238336" y="563016"/>
                </a:lnTo>
                <a:lnTo>
                  <a:pt x="2238336" y="487108"/>
                </a:lnTo>
                <a:close/>
              </a:path>
              <a:path w="3110865" h="584200">
                <a:moveTo>
                  <a:pt x="2099284" y="39370"/>
                </a:moveTo>
                <a:lnTo>
                  <a:pt x="2057425" y="39370"/>
                </a:lnTo>
                <a:lnTo>
                  <a:pt x="1908289" y="368846"/>
                </a:lnTo>
                <a:lnTo>
                  <a:pt x="1960295" y="368846"/>
                </a:lnTo>
                <a:lnTo>
                  <a:pt x="1997443" y="284086"/>
                </a:lnTo>
                <a:lnTo>
                  <a:pt x="2210063" y="284086"/>
                </a:lnTo>
                <a:lnTo>
                  <a:pt x="2190425" y="240703"/>
                </a:lnTo>
                <a:lnTo>
                  <a:pt x="2016455" y="240703"/>
                </a:lnTo>
                <a:lnTo>
                  <a:pt x="2077897" y="100533"/>
                </a:lnTo>
                <a:lnTo>
                  <a:pt x="2126972" y="100533"/>
                </a:lnTo>
                <a:lnTo>
                  <a:pt x="2099284" y="39370"/>
                </a:lnTo>
                <a:close/>
              </a:path>
              <a:path w="3110865" h="584200">
                <a:moveTo>
                  <a:pt x="2210063" y="284086"/>
                </a:moveTo>
                <a:lnTo>
                  <a:pt x="2157742" y="284086"/>
                </a:lnTo>
                <a:lnTo>
                  <a:pt x="2194623" y="368846"/>
                </a:lnTo>
                <a:lnTo>
                  <a:pt x="2248433" y="368846"/>
                </a:lnTo>
                <a:lnTo>
                  <a:pt x="2210063" y="284086"/>
                </a:lnTo>
                <a:close/>
              </a:path>
              <a:path w="3110865" h="584200">
                <a:moveTo>
                  <a:pt x="2126972" y="100533"/>
                </a:moveTo>
                <a:lnTo>
                  <a:pt x="2077897" y="100533"/>
                </a:lnTo>
                <a:lnTo>
                  <a:pt x="2138870" y="240703"/>
                </a:lnTo>
                <a:lnTo>
                  <a:pt x="2190425" y="240703"/>
                </a:lnTo>
                <a:lnTo>
                  <a:pt x="2126972" y="100533"/>
                </a:lnTo>
                <a:close/>
              </a:path>
              <a:path w="3110865" h="584200">
                <a:moveTo>
                  <a:pt x="157149" y="0"/>
                </a:moveTo>
                <a:lnTo>
                  <a:pt x="114544" y="12440"/>
                </a:lnTo>
                <a:lnTo>
                  <a:pt x="76771" y="34022"/>
                </a:lnTo>
                <a:lnTo>
                  <a:pt x="45132" y="63447"/>
                </a:lnTo>
                <a:lnTo>
                  <a:pt x="20924" y="99416"/>
                </a:lnTo>
                <a:lnTo>
                  <a:pt x="5447" y="140629"/>
                </a:lnTo>
                <a:lnTo>
                  <a:pt x="0" y="185788"/>
                </a:lnTo>
                <a:lnTo>
                  <a:pt x="6729" y="235866"/>
                </a:lnTo>
                <a:lnTo>
                  <a:pt x="25718" y="280866"/>
                </a:lnTo>
                <a:lnTo>
                  <a:pt x="55173" y="318992"/>
                </a:lnTo>
                <a:lnTo>
                  <a:pt x="93297" y="348448"/>
                </a:lnTo>
                <a:lnTo>
                  <a:pt x="138293" y="367438"/>
                </a:lnTo>
                <a:lnTo>
                  <a:pt x="188366" y="374167"/>
                </a:lnTo>
                <a:lnTo>
                  <a:pt x="238444" y="367438"/>
                </a:lnTo>
                <a:lnTo>
                  <a:pt x="283444" y="348448"/>
                </a:lnTo>
                <a:lnTo>
                  <a:pt x="314691" y="324307"/>
                </a:lnTo>
                <a:lnTo>
                  <a:pt x="188366" y="324307"/>
                </a:lnTo>
                <a:lnTo>
                  <a:pt x="145521" y="317685"/>
                </a:lnTo>
                <a:lnTo>
                  <a:pt x="106760" y="298285"/>
                </a:lnTo>
                <a:lnTo>
                  <a:pt x="75206" y="266804"/>
                </a:lnTo>
                <a:lnTo>
                  <a:pt x="53983" y="223937"/>
                </a:lnTo>
                <a:lnTo>
                  <a:pt x="46215" y="170383"/>
                </a:lnTo>
                <a:lnTo>
                  <a:pt x="51110" y="126019"/>
                </a:lnTo>
                <a:lnTo>
                  <a:pt x="65349" y="85615"/>
                </a:lnTo>
                <a:lnTo>
                  <a:pt x="88263" y="50488"/>
                </a:lnTo>
                <a:lnTo>
                  <a:pt x="119183" y="21959"/>
                </a:lnTo>
                <a:lnTo>
                  <a:pt x="157441" y="1346"/>
                </a:lnTo>
                <a:lnTo>
                  <a:pt x="157149" y="0"/>
                </a:lnTo>
                <a:close/>
              </a:path>
              <a:path w="3110865" h="584200">
                <a:moveTo>
                  <a:pt x="315507" y="65468"/>
                </a:moveTo>
                <a:lnTo>
                  <a:pt x="207276" y="65468"/>
                </a:lnTo>
                <a:lnTo>
                  <a:pt x="254506" y="75031"/>
                </a:lnTo>
                <a:lnTo>
                  <a:pt x="292459" y="101009"/>
                </a:lnTo>
                <a:lnTo>
                  <a:pt x="317710" y="139277"/>
                </a:lnTo>
                <a:lnTo>
                  <a:pt x="326885" y="185788"/>
                </a:lnTo>
                <a:lnTo>
                  <a:pt x="319823" y="229572"/>
                </a:lnTo>
                <a:lnTo>
                  <a:pt x="300160" y="267597"/>
                </a:lnTo>
                <a:lnTo>
                  <a:pt x="270175" y="297581"/>
                </a:lnTo>
                <a:lnTo>
                  <a:pt x="232150" y="317245"/>
                </a:lnTo>
                <a:lnTo>
                  <a:pt x="188366" y="324307"/>
                </a:lnTo>
                <a:lnTo>
                  <a:pt x="314691" y="324307"/>
                </a:lnTo>
                <a:lnTo>
                  <a:pt x="321570" y="318992"/>
                </a:lnTo>
                <a:lnTo>
                  <a:pt x="351026" y="280866"/>
                </a:lnTo>
                <a:lnTo>
                  <a:pt x="370016" y="235866"/>
                </a:lnTo>
                <a:lnTo>
                  <a:pt x="376745" y="185788"/>
                </a:lnTo>
                <a:lnTo>
                  <a:pt x="367320" y="131444"/>
                </a:lnTo>
                <a:lnTo>
                  <a:pt x="342522" y="88998"/>
                </a:lnTo>
                <a:lnTo>
                  <a:pt x="315507" y="65468"/>
                </a:lnTo>
                <a:close/>
              </a:path>
              <a:path w="3110865" h="584200">
                <a:moveTo>
                  <a:pt x="228053" y="34074"/>
                </a:moveTo>
                <a:lnTo>
                  <a:pt x="168523" y="35668"/>
                </a:lnTo>
                <a:lnTo>
                  <a:pt x="134380" y="46831"/>
                </a:lnTo>
                <a:lnTo>
                  <a:pt x="112755" y="77129"/>
                </a:lnTo>
                <a:lnTo>
                  <a:pt x="90779" y="136131"/>
                </a:lnTo>
                <a:lnTo>
                  <a:pt x="92024" y="136550"/>
                </a:lnTo>
                <a:lnTo>
                  <a:pt x="99029" y="125443"/>
                </a:lnTo>
                <a:lnTo>
                  <a:pt x="120327" y="100996"/>
                </a:lnTo>
                <a:lnTo>
                  <a:pt x="156259" y="76575"/>
                </a:lnTo>
                <a:lnTo>
                  <a:pt x="207276" y="65468"/>
                </a:lnTo>
                <a:lnTo>
                  <a:pt x="315507" y="65468"/>
                </a:lnTo>
                <a:lnTo>
                  <a:pt x="307567" y="58553"/>
                </a:lnTo>
                <a:lnTo>
                  <a:pt x="267672" y="40210"/>
                </a:lnTo>
                <a:lnTo>
                  <a:pt x="228053" y="34074"/>
                </a:lnTo>
                <a:close/>
              </a:path>
            </a:pathLst>
          </a:custGeom>
          <a:solidFill>
            <a:srgbClr val="F4FD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0F1EFE0-FB2D-3F5A-4CDE-2DF4D64CD25A}"/>
              </a:ext>
            </a:extLst>
          </p:cNvPr>
          <p:cNvGrpSpPr/>
          <p:nvPr/>
        </p:nvGrpSpPr>
        <p:grpSpPr>
          <a:xfrm>
            <a:off x="3298084" y="4234220"/>
            <a:ext cx="349122" cy="89900"/>
            <a:chOff x="3180722" y="4155687"/>
            <a:chExt cx="387212" cy="899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379BC70F-6B05-B7D8-4B1E-B38D17EFD60D}"/>
                </a:ext>
              </a:extLst>
            </p:cNvPr>
            <p:cNvSpPr/>
            <p:nvPr/>
          </p:nvSpPr>
          <p:spPr>
            <a:xfrm>
              <a:off x="3180722" y="4155688"/>
              <a:ext cx="86585" cy="8658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D0C9431-79C9-2D31-B770-0B2DC81EED4F}"/>
                </a:ext>
              </a:extLst>
            </p:cNvPr>
            <p:cNvSpPr/>
            <p:nvPr/>
          </p:nvSpPr>
          <p:spPr>
            <a:xfrm>
              <a:off x="3280931" y="4155687"/>
              <a:ext cx="86585" cy="8658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2200DCF-2694-F3B5-3675-F18C989F4701}"/>
                </a:ext>
              </a:extLst>
            </p:cNvPr>
            <p:cNvSpPr/>
            <p:nvPr/>
          </p:nvSpPr>
          <p:spPr>
            <a:xfrm>
              <a:off x="3481349" y="4159002"/>
              <a:ext cx="86585" cy="8658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Oval 10">
              <a:extLst>
                <a:ext uri="{FF2B5EF4-FFF2-40B4-BE49-F238E27FC236}">
                  <a16:creationId xmlns:a16="http://schemas.microsoft.com/office/drawing/2014/main" id="{9AF3737D-5955-C722-FD97-94725FE6B081}"/>
                </a:ext>
              </a:extLst>
            </p:cNvPr>
            <p:cNvSpPr/>
            <p:nvPr/>
          </p:nvSpPr>
          <p:spPr>
            <a:xfrm>
              <a:off x="3379580" y="4155687"/>
              <a:ext cx="86585" cy="8658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06658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7167D-ABA9-9885-B84C-B83DCEFC4E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4681488-C20C-65D0-C0FE-B25C6C1EF9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45" r="15727"/>
          <a:stretch>
            <a:fillRect/>
          </a:stretch>
        </p:blipFill>
        <p:spPr>
          <a:xfrm>
            <a:off x="-36651" y="0"/>
            <a:ext cx="5370651" cy="7562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26A93FE-FBE1-2EB4-DBF2-5146439367F5}"/>
              </a:ext>
            </a:extLst>
          </p:cNvPr>
          <p:cNvSpPr/>
          <p:nvPr/>
        </p:nvSpPr>
        <p:spPr>
          <a:xfrm>
            <a:off x="123527" y="371761"/>
            <a:ext cx="2287501" cy="46049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7" name="Obraz 36">
            <a:extLst>
              <a:ext uri="{FF2B5EF4-FFF2-40B4-BE49-F238E27FC236}">
                <a16:creationId xmlns:a16="http://schemas.microsoft.com/office/drawing/2014/main" id="{976A5270-D8D4-92E3-9C6B-12918C04BE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76" t="29912" r="11276" b="16977"/>
          <a:stretch>
            <a:fillRect/>
          </a:stretch>
        </p:blipFill>
        <p:spPr>
          <a:xfrm>
            <a:off x="1652550" y="3820435"/>
            <a:ext cx="564675" cy="580846"/>
          </a:xfrm>
          <a:prstGeom prst="ellipse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EE2650E-DC37-D730-6C44-C066C2FA966B}"/>
              </a:ext>
            </a:extLst>
          </p:cNvPr>
          <p:cNvSpPr/>
          <p:nvPr/>
        </p:nvSpPr>
        <p:spPr>
          <a:xfrm>
            <a:off x="-36651" y="5429978"/>
            <a:ext cx="5370651" cy="1605003"/>
          </a:xfrm>
          <a:prstGeom prst="rect">
            <a:avLst/>
          </a:prstGeom>
          <a:solidFill>
            <a:schemeClr val="bg1">
              <a:alpha val="81359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B5EAAB7-DF8C-49C6-6DD4-EE6ACF702420}"/>
              </a:ext>
            </a:extLst>
          </p:cNvPr>
          <p:cNvSpPr txBox="1"/>
          <p:nvPr/>
        </p:nvSpPr>
        <p:spPr>
          <a:xfrm>
            <a:off x="1502326" y="5429459"/>
            <a:ext cx="3874206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1" dirty="0">
                <a:solidFill>
                  <a:schemeClr val="tx1"/>
                </a:solidFill>
                <a:latin typeface="Oriflame Sans Cond 2.0"/>
              </a:rPr>
              <a:t>INSPIRAÇÃO DO PERFUMISTA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100" b="1" dirty="0">
              <a:solidFill>
                <a:schemeClr val="tx1"/>
              </a:solidFill>
              <a:latin typeface="Oriflame Sans Cond 2.0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 err="1">
                <a:latin typeface="Oriflame Sans Cond 2.0" panose="020B0502020204020303" pitchFamily="34" charset="0"/>
              </a:rPr>
              <a:t>Perfumista</a:t>
            </a:r>
            <a:r>
              <a:rPr lang="en-US" sz="1100" dirty="0">
                <a:latin typeface="Oriflame Sans Cond 2.0" panose="020B0502020204020303" pitchFamily="34" charset="0"/>
              </a:rPr>
              <a:t> Junior CLASS OF GIVAUDAN 2024 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100" dirty="0">
              <a:latin typeface="Oriflame Sans Cond 2.0" panose="020B0502020204020303" pitchFamily="34" charset="0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100" dirty="0">
                <a:latin typeface="Oriflame Sans Cond 2.0" panose="020B0502020204020303" pitchFamily="34" charset="0"/>
              </a:rPr>
              <a:t>Fascinado pelas fragrâncias desde a infância em Itália, Andrea </a:t>
            </a:r>
            <a:r>
              <a:rPr lang="pt-PT" sz="1100" dirty="0" err="1">
                <a:latin typeface="Oriflame Sans Cond 2.0" panose="020B0502020204020303" pitchFamily="34" charset="0"/>
              </a:rPr>
              <a:t>Montanari</a:t>
            </a:r>
            <a:r>
              <a:rPr lang="pt-PT" sz="1100" dirty="0">
                <a:latin typeface="Oriflame Sans Cond 2.0" panose="020B0502020204020303" pitchFamily="34" charset="0"/>
              </a:rPr>
              <a:t> adora combinar matérias-primas para criar algo extraordinário. Inspirando-se na composição musical, cria perfumes de forma intuitiva, movido pelo desejo de tornar os rituais do dia a dia das pessoas mais felizes.</a:t>
            </a:r>
            <a:endParaRPr lang="en-US" sz="1000" spc="-9" dirty="0">
              <a:solidFill>
                <a:schemeClr val="tx1"/>
              </a:solidFill>
              <a:latin typeface="Oriflame Sans Cond 2.0" panose="020B0502020204020303" pitchFamily="34" charset="0"/>
            </a:endParaRPr>
          </a:p>
        </p:txBody>
      </p:sp>
      <p:pic>
        <p:nvPicPr>
          <p:cNvPr id="28" name="Obraz 27">
            <a:extLst>
              <a:ext uri="{FF2B5EF4-FFF2-40B4-BE49-F238E27FC236}">
                <a16:creationId xmlns:a16="http://schemas.microsoft.com/office/drawing/2014/main" id="{15D46976-1B8B-8022-EB4E-59F8E8528FE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5" b="26135"/>
          <a:stretch>
            <a:fillRect/>
          </a:stretch>
        </p:blipFill>
        <p:spPr>
          <a:xfrm>
            <a:off x="493644" y="5885109"/>
            <a:ext cx="760931" cy="782724"/>
          </a:xfrm>
          <a:prstGeom prst="ellipse">
            <a:avLst/>
          </a:prstGeom>
        </p:spPr>
      </p:pic>
      <p:sp>
        <p:nvSpPr>
          <p:cNvPr id="15" name="object 3">
            <a:extLst>
              <a:ext uri="{FF2B5EF4-FFF2-40B4-BE49-F238E27FC236}">
                <a16:creationId xmlns:a16="http://schemas.microsoft.com/office/drawing/2014/main" id="{EB17D92E-3785-976C-13C5-CC643D936BA3}"/>
              </a:ext>
            </a:extLst>
          </p:cNvPr>
          <p:cNvSpPr txBox="1"/>
          <p:nvPr/>
        </p:nvSpPr>
        <p:spPr>
          <a:xfrm>
            <a:off x="340551" y="1555926"/>
            <a:ext cx="1387526" cy="4873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Oriflame Sans Cond 2.0"/>
                <a:cs typeface="Oriflame Sans Cond 2.0"/>
              </a:rPr>
              <a:t>FAMÍLIA OLFATIVA</a:t>
            </a:r>
            <a:r>
              <a:rPr kumimoji="0" lang="en-US" sz="1000" b="1" i="0" u="none" strike="noStrike" kern="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riflame Sans Cond 2.0"/>
                <a:cs typeface="Oriflame Sans Cond 2.0"/>
              </a:rPr>
              <a:t>:</a:t>
            </a:r>
          </a:p>
          <a:p>
            <a:r>
              <a:rPr lang="en-US" sz="1000" dirty="0" err="1">
                <a:latin typeface="Oriflame Sans Cond 2.0" panose="020B0502020204020303" pitchFamily="34" charset="0"/>
              </a:rPr>
              <a:t>Cítrico</a:t>
            </a:r>
            <a:r>
              <a:rPr lang="en-US" sz="1000" dirty="0">
                <a:latin typeface="Oriflame Sans Cond 2.0" panose="020B0502020204020303" pitchFamily="34" charset="0"/>
              </a:rPr>
              <a:t> </a:t>
            </a:r>
            <a:r>
              <a:rPr lang="en-US" sz="1000" dirty="0" err="1">
                <a:latin typeface="Oriflame Sans Cond 2.0" panose="020B0502020204020303" pitchFamily="34" charset="0"/>
              </a:rPr>
              <a:t>Amadeirado</a:t>
            </a: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riflame Sans 2.0" panose="020B0502020204020303" pitchFamily="34" charset="0"/>
            </a:endParaRP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Oriflame Sans Cond 2.0"/>
              <a:cs typeface="Oriflame Sans Cond 2.0"/>
            </a:endParaRPr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id="{837084BF-E177-49C2-43B6-7032D527805E}"/>
              </a:ext>
            </a:extLst>
          </p:cNvPr>
          <p:cNvSpPr txBox="1">
            <a:spLocks/>
          </p:cNvSpPr>
          <p:nvPr/>
        </p:nvSpPr>
        <p:spPr>
          <a:xfrm>
            <a:off x="340551" y="641246"/>
            <a:ext cx="1742620" cy="7643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2000" b="1" i="0">
                <a:solidFill>
                  <a:srgbClr val="231F20"/>
                </a:solidFill>
                <a:latin typeface="Oriflame Sans Cond 2.0"/>
                <a:ea typeface="+mj-ea"/>
                <a:cs typeface="Oriflame Sans Cond 2.0"/>
              </a:defRPr>
            </a:lvl1pPr>
          </a:lstStyle>
          <a:p>
            <a:pPr marL="12700" marR="5080" lvl="0" indent="0" algn="l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spc="-10" dirty="0"/>
              <a:t>La </a:t>
            </a:r>
            <a:r>
              <a:rPr lang="en-US" sz="2400" spc="-10" dirty="0" err="1"/>
              <a:t>La</a:t>
            </a:r>
            <a:r>
              <a:rPr lang="en-US" sz="2400" spc="-10" dirty="0"/>
              <a:t> Lime </a:t>
            </a:r>
          </a:p>
          <a:p>
            <a:pPr marL="12700" marR="5080" lvl="0" indent="0" algn="l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spc="-10" dirty="0"/>
              <a:t>E</a:t>
            </a:r>
            <a:r>
              <a:rPr lang="en-SE" sz="2400" spc="-10" dirty="0"/>
              <a:t>DP</a:t>
            </a:r>
            <a:r>
              <a:rPr lang="en-US" sz="2400" spc="-10" dirty="0"/>
              <a:t> 50ml</a:t>
            </a: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66E98552-2030-47CC-DF71-FF2E9733723B}"/>
              </a:ext>
            </a:extLst>
          </p:cNvPr>
          <p:cNvSpPr txBox="1"/>
          <p:nvPr/>
        </p:nvSpPr>
        <p:spPr>
          <a:xfrm>
            <a:off x="245656" y="2726920"/>
            <a:ext cx="616888" cy="333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ts val="115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Oriflame Sans Cond 2.0"/>
                <a:cs typeface="Oriflame Sans Cond 2.0"/>
              </a:rPr>
              <a:t>TOP</a:t>
            </a:r>
            <a:r>
              <a:rPr kumimoji="0" lang="pt-PT" sz="1000" b="1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Oriflame Sans Cond 2.0"/>
                <a:cs typeface="Oriflame Sans Cond 2.0"/>
              </a:rPr>
              <a:t>O</a:t>
            </a:r>
            <a:endParaRPr kumimoji="0" lang="sv-SE" sz="1000" b="1" i="0" u="none" strike="noStrike" kern="0" cap="none" spc="-25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Oriflame Sans Cond 2.0"/>
              <a:cs typeface="Oriflame Sans Cond 2.0"/>
            </a:endParaRPr>
          </a:p>
          <a:p>
            <a:pPr marL="0" marR="0" lvl="0" indent="0" algn="ctr" defTabSz="914400" eaLnBrk="1" fontAlgn="auto" latinLnBrk="0" hangingPunct="1">
              <a:lnSpc>
                <a:spcPts val="115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000" spc="-25" dirty="0">
                <a:solidFill>
                  <a:srgbClr val="231F20"/>
                </a:solidFill>
                <a:latin typeface="Oriflame Sans Cond 2.0"/>
                <a:cs typeface="Oriflame Sans Cond 2.0"/>
              </a:rPr>
              <a:t>Lime</a:t>
            </a:r>
            <a:endParaRPr kumimoji="0" sz="100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Oriflame Sans Cond 2.0"/>
              <a:cs typeface="Oriflame Sans Cond 2.0"/>
            </a:endParaRPr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0AD23C2D-C528-3937-614C-AE95F34B304F}"/>
              </a:ext>
            </a:extLst>
          </p:cNvPr>
          <p:cNvSpPr txBox="1"/>
          <p:nvPr/>
        </p:nvSpPr>
        <p:spPr>
          <a:xfrm>
            <a:off x="896439" y="2726920"/>
            <a:ext cx="756111" cy="3238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ts val="115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000" b="1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Oriflame Sans Cond 2.0"/>
                <a:cs typeface="Oriflame Sans Cond 2.0"/>
              </a:rPr>
              <a:t>CORAÇÃO</a:t>
            </a:r>
            <a:endParaRPr kumimoji="0" lang="es-CO" sz="1000" b="1" i="0" u="none" strike="noStrike" kern="0" cap="none" spc="-2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Oriflame Sans Cond 2.0"/>
              <a:cs typeface="Oriflame Sans Cond 2.0"/>
            </a:endParaRPr>
          </a:p>
          <a:p>
            <a:pPr marL="0" marR="0" lvl="0" indent="0" algn="ctr" defTabSz="914400" eaLnBrk="1" fontAlgn="auto" latinLnBrk="0" hangingPunct="1">
              <a:lnSpc>
                <a:spcPts val="115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900" dirty="0">
                <a:solidFill>
                  <a:srgbClr val="231F20"/>
                </a:solidFill>
                <a:latin typeface="Oriflame Sans Cond 2.0"/>
              </a:rPr>
              <a:t>Clean linen</a:t>
            </a:r>
            <a:endParaRPr lang="es-CO" sz="900" dirty="0">
              <a:solidFill>
                <a:srgbClr val="231F20"/>
              </a:solidFill>
              <a:latin typeface="Oriflame Sans Cond 2.0"/>
            </a:endParaRPr>
          </a:p>
        </p:txBody>
      </p:sp>
      <p:sp>
        <p:nvSpPr>
          <p:cNvPr id="19" name="object 7">
            <a:extLst>
              <a:ext uri="{FF2B5EF4-FFF2-40B4-BE49-F238E27FC236}">
                <a16:creationId xmlns:a16="http://schemas.microsoft.com/office/drawing/2014/main" id="{402B526E-E1D7-B00E-F132-3EAEDBD70E77}"/>
              </a:ext>
            </a:extLst>
          </p:cNvPr>
          <p:cNvSpPr txBox="1"/>
          <p:nvPr/>
        </p:nvSpPr>
        <p:spPr>
          <a:xfrm>
            <a:off x="1635627" y="2737363"/>
            <a:ext cx="756111" cy="323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5405" marR="0" lvl="0" indent="0" algn="ctr" defTabSz="914400" eaLnBrk="1" fontAlgn="auto" latinLnBrk="0" hangingPunct="1">
              <a:lnSpc>
                <a:spcPts val="115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Oriflame Sans Cond 2.0"/>
                <a:cs typeface="Oriflame Sans Cond 2.0"/>
              </a:rPr>
              <a:t>BASE</a:t>
            </a:r>
            <a:endParaRPr kumimoji="0" lang="es-CO" sz="1000" b="1" i="0" u="none" strike="noStrike" kern="0" cap="none" spc="-2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Oriflame Sans Cond 2.0"/>
              <a:cs typeface="Oriflame Sans Cond 2.0"/>
            </a:endParaRPr>
          </a:p>
          <a:p>
            <a:pPr marL="65405" marR="0" lvl="0" indent="0" algn="ctr" defTabSz="914400" eaLnBrk="1" fontAlgn="auto" latinLnBrk="0" hangingPunct="1">
              <a:lnSpc>
                <a:spcPts val="115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kern="1200" dirty="0">
                <a:latin typeface="Oriflame Sans Cond 2.0" panose="020B0502020204020303" pitchFamily="34" charset="0"/>
              </a:rPr>
              <a:t>Akigalawood</a:t>
            </a:r>
            <a:endParaRPr kumimoji="0" sz="900" b="0" i="0" u="none" strike="noStrike" kern="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Oriflame Sans Cond 2.0" panose="020B0502020204020303" pitchFamily="34" charset="0"/>
            </a:endParaRPr>
          </a:p>
        </p:txBody>
      </p:sp>
      <p:sp>
        <p:nvSpPr>
          <p:cNvPr id="22" name="object 3">
            <a:extLst>
              <a:ext uri="{FF2B5EF4-FFF2-40B4-BE49-F238E27FC236}">
                <a16:creationId xmlns:a16="http://schemas.microsoft.com/office/drawing/2014/main" id="{2C134544-02AD-0D1C-C063-7CCA33C4212E}"/>
              </a:ext>
            </a:extLst>
          </p:cNvPr>
          <p:cNvSpPr txBox="1"/>
          <p:nvPr/>
        </p:nvSpPr>
        <p:spPr>
          <a:xfrm>
            <a:off x="226910" y="3593694"/>
            <a:ext cx="1501167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riflame Sans Cond 2.0"/>
                <a:cs typeface="Oriflame Sans Cond 2.0"/>
              </a:rPr>
              <a:t>O QUE O TORNA ÚNICO?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4195E75-1804-CA34-221B-8A5B938CCC77}"/>
              </a:ext>
            </a:extLst>
          </p:cNvPr>
          <p:cNvSpPr txBox="1"/>
          <p:nvPr/>
        </p:nvSpPr>
        <p:spPr>
          <a:xfrm>
            <a:off x="756082" y="4472815"/>
            <a:ext cx="955746" cy="351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325" marR="52705" lvl="0" indent="37465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800" dirty="0">
                <a:latin typeface="Oriflame Sans Cond 2.0"/>
              </a:rPr>
              <a:t>Perfumista da nova </a:t>
            </a:r>
            <a:r>
              <a:rPr lang="es-CO" sz="800" dirty="0" err="1">
                <a:latin typeface="Oriflame Sans Cond 2.0"/>
              </a:rPr>
              <a:t>geração</a:t>
            </a:r>
            <a:endParaRPr lang="es-CO" sz="800" dirty="0">
              <a:latin typeface="Oriflame Sans Cond 2.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87289D4-F13E-4A66-E819-530BA5639FB9}"/>
              </a:ext>
            </a:extLst>
          </p:cNvPr>
          <p:cNvSpPr txBox="1"/>
          <p:nvPr/>
        </p:nvSpPr>
        <p:spPr>
          <a:xfrm>
            <a:off x="33918" y="4388248"/>
            <a:ext cx="9557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60325" marR="52705" lvl="0" indent="37465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800" dirty="0"/>
              <a:t>Lima peruana fresca e vibrante</a:t>
            </a:r>
            <a:endParaRPr lang="es-CO" sz="800" dirty="0">
              <a:latin typeface="Oriflame Sans Cond 2.0" panose="020B0502020204020303" pitchFamily="34" charset="0"/>
            </a:endParaRPr>
          </a:p>
        </p:txBody>
      </p:sp>
      <p:sp>
        <p:nvSpPr>
          <p:cNvPr id="56" name="object 10">
            <a:extLst>
              <a:ext uri="{FF2B5EF4-FFF2-40B4-BE49-F238E27FC236}">
                <a16:creationId xmlns:a16="http://schemas.microsoft.com/office/drawing/2014/main" id="{81C204BE-7E98-0DE2-F422-9AF5FA41C3BD}"/>
              </a:ext>
            </a:extLst>
          </p:cNvPr>
          <p:cNvSpPr/>
          <p:nvPr/>
        </p:nvSpPr>
        <p:spPr>
          <a:xfrm>
            <a:off x="2224195" y="7338761"/>
            <a:ext cx="828050" cy="152603"/>
          </a:xfrm>
          <a:custGeom>
            <a:avLst/>
            <a:gdLst/>
            <a:ahLst/>
            <a:cxnLst/>
            <a:rect l="l" t="t" r="r" b="b"/>
            <a:pathLst>
              <a:path w="3110865" h="584200">
                <a:moveTo>
                  <a:pt x="665314" y="41224"/>
                </a:moveTo>
                <a:lnTo>
                  <a:pt x="523633" y="41224"/>
                </a:lnTo>
                <a:lnTo>
                  <a:pt x="523633" y="368554"/>
                </a:lnTo>
                <a:lnTo>
                  <a:pt x="572503" y="368554"/>
                </a:lnTo>
                <a:lnTo>
                  <a:pt x="572490" y="246519"/>
                </a:lnTo>
                <a:lnTo>
                  <a:pt x="711709" y="246519"/>
                </a:lnTo>
                <a:lnTo>
                  <a:pt x="705256" y="237934"/>
                </a:lnTo>
                <a:lnTo>
                  <a:pt x="739221" y="224223"/>
                </a:lnTo>
                <a:lnTo>
                  <a:pt x="764747" y="203023"/>
                </a:lnTo>
                <a:lnTo>
                  <a:pt x="765738" y="201307"/>
                </a:lnTo>
                <a:lnTo>
                  <a:pt x="572503" y="201307"/>
                </a:lnTo>
                <a:lnTo>
                  <a:pt x="572490" y="87414"/>
                </a:lnTo>
                <a:lnTo>
                  <a:pt x="767823" y="87414"/>
                </a:lnTo>
                <a:lnTo>
                  <a:pt x="753230" y="68562"/>
                </a:lnTo>
                <a:lnTo>
                  <a:pt x="715030" y="48337"/>
                </a:lnTo>
                <a:lnTo>
                  <a:pt x="665314" y="41224"/>
                </a:lnTo>
                <a:close/>
              </a:path>
              <a:path w="3110865" h="584200">
                <a:moveTo>
                  <a:pt x="711709" y="246519"/>
                </a:moveTo>
                <a:lnTo>
                  <a:pt x="652068" y="246519"/>
                </a:lnTo>
                <a:lnTo>
                  <a:pt x="741311" y="368465"/>
                </a:lnTo>
                <a:lnTo>
                  <a:pt x="803440" y="368554"/>
                </a:lnTo>
                <a:lnTo>
                  <a:pt x="711709" y="246519"/>
                </a:lnTo>
                <a:close/>
              </a:path>
              <a:path w="3110865" h="584200">
                <a:moveTo>
                  <a:pt x="523633" y="41224"/>
                </a:moveTo>
                <a:lnTo>
                  <a:pt x="523608" y="368465"/>
                </a:lnTo>
                <a:lnTo>
                  <a:pt x="523633" y="41224"/>
                </a:lnTo>
                <a:close/>
              </a:path>
              <a:path w="3110865" h="584200">
                <a:moveTo>
                  <a:pt x="652068" y="246519"/>
                </a:moveTo>
                <a:lnTo>
                  <a:pt x="572490" y="246519"/>
                </a:lnTo>
                <a:lnTo>
                  <a:pt x="572490" y="368465"/>
                </a:lnTo>
                <a:lnTo>
                  <a:pt x="572503" y="246583"/>
                </a:lnTo>
                <a:lnTo>
                  <a:pt x="652115" y="246583"/>
                </a:lnTo>
                <a:close/>
              </a:path>
              <a:path w="3110865" h="584200">
                <a:moveTo>
                  <a:pt x="652115" y="246583"/>
                </a:moveTo>
                <a:lnTo>
                  <a:pt x="741246" y="368465"/>
                </a:lnTo>
                <a:lnTo>
                  <a:pt x="652115" y="246583"/>
                </a:lnTo>
                <a:close/>
              </a:path>
              <a:path w="3110865" h="584200">
                <a:moveTo>
                  <a:pt x="705293" y="237919"/>
                </a:moveTo>
                <a:lnTo>
                  <a:pt x="803373" y="368465"/>
                </a:lnTo>
                <a:lnTo>
                  <a:pt x="705293" y="237919"/>
                </a:lnTo>
                <a:close/>
              </a:path>
              <a:path w="3110865" h="584200">
                <a:moveTo>
                  <a:pt x="786396" y="141668"/>
                </a:moveTo>
                <a:lnTo>
                  <a:pt x="780800" y="175221"/>
                </a:lnTo>
                <a:lnTo>
                  <a:pt x="764747" y="203023"/>
                </a:lnTo>
                <a:lnTo>
                  <a:pt x="739221" y="224223"/>
                </a:lnTo>
                <a:lnTo>
                  <a:pt x="705256" y="237871"/>
                </a:lnTo>
                <a:lnTo>
                  <a:pt x="739226" y="224277"/>
                </a:lnTo>
                <a:lnTo>
                  <a:pt x="764752" y="203065"/>
                </a:lnTo>
                <a:lnTo>
                  <a:pt x="780819" y="175197"/>
                </a:lnTo>
                <a:lnTo>
                  <a:pt x="786396" y="141668"/>
                </a:lnTo>
                <a:close/>
              </a:path>
              <a:path w="3110865" h="584200">
                <a:moveTo>
                  <a:pt x="736168" y="143002"/>
                </a:moveTo>
                <a:lnTo>
                  <a:pt x="730914" y="167055"/>
                </a:lnTo>
                <a:lnTo>
                  <a:pt x="716032" y="185402"/>
                </a:lnTo>
                <a:lnTo>
                  <a:pt x="692705" y="197131"/>
                </a:lnTo>
                <a:lnTo>
                  <a:pt x="662178" y="201256"/>
                </a:lnTo>
                <a:lnTo>
                  <a:pt x="572503" y="201256"/>
                </a:lnTo>
                <a:lnTo>
                  <a:pt x="662190" y="201307"/>
                </a:lnTo>
                <a:lnTo>
                  <a:pt x="692710" y="197178"/>
                </a:lnTo>
                <a:lnTo>
                  <a:pt x="716033" y="185437"/>
                </a:lnTo>
                <a:lnTo>
                  <a:pt x="730933" y="167036"/>
                </a:lnTo>
                <a:lnTo>
                  <a:pt x="736168" y="143002"/>
                </a:lnTo>
                <a:close/>
              </a:path>
              <a:path w="3110865" h="584200">
                <a:moveTo>
                  <a:pt x="767823" y="87414"/>
                </a:moveTo>
                <a:lnTo>
                  <a:pt x="662635" y="87414"/>
                </a:lnTo>
                <a:lnTo>
                  <a:pt x="693836" y="91131"/>
                </a:lnTo>
                <a:lnTo>
                  <a:pt x="716922" y="101958"/>
                </a:lnTo>
                <a:lnTo>
                  <a:pt x="731249" y="119410"/>
                </a:lnTo>
                <a:lnTo>
                  <a:pt x="736168" y="143002"/>
                </a:lnTo>
                <a:lnTo>
                  <a:pt x="730929" y="167055"/>
                </a:lnTo>
                <a:lnTo>
                  <a:pt x="716033" y="185437"/>
                </a:lnTo>
                <a:lnTo>
                  <a:pt x="692710" y="197178"/>
                </a:lnTo>
                <a:lnTo>
                  <a:pt x="662190" y="201307"/>
                </a:lnTo>
                <a:lnTo>
                  <a:pt x="765738" y="201307"/>
                </a:lnTo>
                <a:lnTo>
                  <a:pt x="780814" y="175197"/>
                </a:lnTo>
                <a:lnTo>
                  <a:pt x="786396" y="141668"/>
                </a:lnTo>
                <a:lnTo>
                  <a:pt x="777743" y="100229"/>
                </a:lnTo>
                <a:lnTo>
                  <a:pt x="767823" y="87414"/>
                </a:lnTo>
                <a:close/>
              </a:path>
              <a:path w="3110865" h="584200">
                <a:moveTo>
                  <a:pt x="572503" y="87414"/>
                </a:moveTo>
                <a:lnTo>
                  <a:pt x="572490" y="201256"/>
                </a:lnTo>
                <a:lnTo>
                  <a:pt x="572503" y="87414"/>
                </a:lnTo>
                <a:close/>
              </a:path>
              <a:path w="3110865" h="584200">
                <a:moveTo>
                  <a:pt x="662635" y="87414"/>
                </a:moveTo>
                <a:lnTo>
                  <a:pt x="693830" y="91131"/>
                </a:lnTo>
                <a:lnTo>
                  <a:pt x="716921" y="101958"/>
                </a:lnTo>
                <a:lnTo>
                  <a:pt x="731248" y="119410"/>
                </a:lnTo>
                <a:lnTo>
                  <a:pt x="736168" y="143002"/>
                </a:lnTo>
                <a:lnTo>
                  <a:pt x="731249" y="119410"/>
                </a:lnTo>
                <a:lnTo>
                  <a:pt x="716922" y="101958"/>
                </a:lnTo>
                <a:lnTo>
                  <a:pt x="693836" y="91131"/>
                </a:lnTo>
                <a:lnTo>
                  <a:pt x="662635" y="87414"/>
                </a:lnTo>
                <a:close/>
              </a:path>
              <a:path w="3110865" h="584200">
                <a:moveTo>
                  <a:pt x="665314" y="41224"/>
                </a:moveTo>
                <a:lnTo>
                  <a:pt x="715030" y="48337"/>
                </a:lnTo>
                <a:lnTo>
                  <a:pt x="753230" y="68562"/>
                </a:lnTo>
                <a:lnTo>
                  <a:pt x="777743" y="100229"/>
                </a:lnTo>
                <a:lnTo>
                  <a:pt x="786396" y="141668"/>
                </a:lnTo>
                <a:lnTo>
                  <a:pt x="777745" y="100229"/>
                </a:lnTo>
                <a:lnTo>
                  <a:pt x="753235" y="68562"/>
                </a:lnTo>
                <a:lnTo>
                  <a:pt x="715035" y="48337"/>
                </a:lnTo>
                <a:lnTo>
                  <a:pt x="665314" y="41224"/>
                </a:lnTo>
                <a:close/>
              </a:path>
              <a:path w="3110865" h="584200">
                <a:moveTo>
                  <a:pt x="1005370" y="41605"/>
                </a:moveTo>
                <a:lnTo>
                  <a:pt x="956487" y="41605"/>
                </a:lnTo>
                <a:lnTo>
                  <a:pt x="956487" y="368846"/>
                </a:lnTo>
                <a:lnTo>
                  <a:pt x="1005370" y="368846"/>
                </a:lnTo>
                <a:lnTo>
                  <a:pt x="1005370" y="41605"/>
                </a:lnTo>
                <a:close/>
              </a:path>
              <a:path w="3110865" h="584200">
                <a:moveTo>
                  <a:pt x="1431785" y="41605"/>
                </a:moveTo>
                <a:lnTo>
                  <a:pt x="1192771" y="41605"/>
                </a:lnTo>
                <a:lnTo>
                  <a:pt x="1192771" y="368846"/>
                </a:lnTo>
                <a:lnTo>
                  <a:pt x="1241666" y="368846"/>
                </a:lnTo>
                <a:lnTo>
                  <a:pt x="1241666" y="232105"/>
                </a:lnTo>
                <a:lnTo>
                  <a:pt x="1411605" y="232105"/>
                </a:lnTo>
                <a:lnTo>
                  <a:pt x="1411605" y="186385"/>
                </a:lnTo>
                <a:lnTo>
                  <a:pt x="1241666" y="186385"/>
                </a:lnTo>
                <a:lnTo>
                  <a:pt x="1241666" y="87795"/>
                </a:lnTo>
                <a:lnTo>
                  <a:pt x="1431785" y="87795"/>
                </a:lnTo>
                <a:lnTo>
                  <a:pt x="1431785" y="41605"/>
                </a:lnTo>
                <a:close/>
              </a:path>
              <a:path w="3110865" h="584200">
                <a:moveTo>
                  <a:pt x="1634972" y="41605"/>
                </a:moveTo>
                <a:lnTo>
                  <a:pt x="1586077" y="41605"/>
                </a:lnTo>
                <a:lnTo>
                  <a:pt x="1586077" y="368846"/>
                </a:lnTo>
                <a:lnTo>
                  <a:pt x="1811642" y="368846"/>
                </a:lnTo>
                <a:lnTo>
                  <a:pt x="1811642" y="322656"/>
                </a:lnTo>
                <a:lnTo>
                  <a:pt x="1634972" y="322656"/>
                </a:lnTo>
                <a:lnTo>
                  <a:pt x="1634972" y="41605"/>
                </a:lnTo>
                <a:close/>
              </a:path>
              <a:path w="3110865" h="584200">
                <a:moveTo>
                  <a:pt x="2420264" y="41605"/>
                </a:moveTo>
                <a:lnTo>
                  <a:pt x="2374061" y="41605"/>
                </a:lnTo>
                <a:lnTo>
                  <a:pt x="2374061" y="368846"/>
                </a:lnTo>
                <a:lnTo>
                  <a:pt x="2422042" y="368846"/>
                </a:lnTo>
                <a:lnTo>
                  <a:pt x="2422042" y="126911"/>
                </a:lnTo>
                <a:lnTo>
                  <a:pt x="2477232" y="126911"/>
                </a:lnTo>
                <a:lnTo>
                  <a:pt x="2420264" y="41605"/>
                </a:lnTo>
                <a:close/>
              </a:path>
              <a:path w="3110865" h="584200">
                <a:moveTo>
                  <a:pt x="2687967" y="126517"/>
                </a:moveTo>
                <a:lnTo>
                  <a:pt x="2639085" y="126517"/>
                </a:lnTo>
                <a:lnTo>
                  <a:pt x="2639085" y="368846"/>
                </a:lnTo>
                <a:lnTo>
                  <a:pt x="2687967" y="368846"/>
                </a:lnTo>
                <a:lnTo>
                  <a:pt x="2687967" y="126517"/>
                </a:lnTo>
                <a:close/>
              </a:path>
              <a:path w="3110865" h="584200">
                <a:moveTo>
                  <a:pt x="2477232" y="126911"/>
                </a:moveTo>
                <a:lnTo>
                  <a:pt x="2422042" y="126911"/>
                </a:lnTo>
                <a:lnTo>
                  <a:pt x="2526118" y="282752"/>
                </a:lnTo>
                <a:lnTo>
                  <a:pt x="2530576" y="289356"/>
                </a:lnTo>
                <a:lnTo>
                  <a:pt x="2535021" y="282752"/>
                </a:lnTo>
                <a:lnTo>
                  <a:pt x="2585175" y="207454"/>
                </a:lnTo>
                <a:lnTo>
                  <a:pt x="2531021" y="207454"/>
                </a:lnTo>
                <a:lnTo>
                  <a:pt x="2477232" y="126911"/>
                </a:lnTo>
                <a:close/>
              </a:path>
              <a:path w="3110865" h="584200">
                <a:moveTo>
                  <a:pt x="2687967" y="41605"/>
                </a:moveTo>
                <a:lnTo>
                  <a:pt x="2641777" y="41605"/>
                </a:lnTo>
                <a:lnTo>
                  <a:pt x="2531021" y="207454"/>
                </a:lnTo>
                <a:lnTo>
                  <a:pt x="2585175" y="207454"/>
                </a:lnTo>
                <a:lnTo>
                  <a:pt x="2639085" y="126517"/>
                </a:lnTo>
                <a:lnTo>
                  <a:pt x="2687967" y="126517"/>
                </a:lnTo>
                <a:lnTo>
                  <a:pt x="2687967" y="41605"/>
                </a:lnTo>
                <a:close/>
              </a:path>
              <a:path w="3110865" h="584200">
                <a:moveTo>
                  <a:pt x="3108172" y="41605"/>
                </a:moveTo>
                <a:lnTo>
                  <a:pt x="2867812" y="41605"/>
                </a:lnTo>
                <a:lnTo>
                  <a:pt x="2867812" y="368846"/>
                </a:lnTo>
                <a:lnTo>
                  <a:pt x="3110407" y="368846"/>
                </a:lnTo>
                <a:lnTo>
                  <a:pt x="3110407" y="323100"/>
                </a:lnTo>
                <a:lnTo>
                  <a:pt x="2916682" y="323100"/>
                </a:lnTo>
                <a:lnTo>
                  <a:pt x="2916682" y="226733"/>
                </a:lnTo>
                <a:lnTo>
                  <a:pt x="3087992" y="226733"/>
                </a:lnTo>
                <a:lnTo>
                  <a:pt x="3087992" y="181013"/>
                </a:lnTo>
                <a:lnTo>
                  <a:pt x="2916682" y="181013"/>
                </a:lnTo>
                <a:lnTo>
                  <a:pt x="2916682" y="87350"/>
                </a:lnTo>
                <a:lnTo>
                  <a:pt x="3108172" y="87350"/>
                </a:lnTo>
                <a:lnTo>
                  <a:pt x="3108172" y="41605"/>
                </a:lnTo>
                <a:close/>
              </a:path>
              <a:path w="3110865" h="584200">
                <a:moveTo>
                  <a:pt x="3110179" y="530110"/>
                </a:moveTo>
                <a:lnTo>
                  <a:pt x="2419680" y="530110"/>
                </a:lnTo>
                <a:lnTo>
                  <a:pt x="2419680" y="536943"/>
                </a:lnTo>
                <a:lnTo>
                  <a:pt x="3110179" y="536943"/>
                </a:lnTo>
                <a:lnTo>
                  <a:pt x="3110179" y="530110"/>
                </a:lnTo>
                <a:close/>
              </a:path>
              <a:path w="3110865" h="584200">
                <a:moveTo>
                  <a:pt x="775563" y="530110"/>
                </a:moveTo>
                <a:lnTo>
                  <a:pt x="32677" y="530110"/>
                </a:lnTo>
                <a:lnTo>
                  <a:pt x="32677" y="536943"/>
                </a:lnTo>
                <a:lnTo>
                  <a:pt x="775563" y="536943"/>
                </a:lnTo>
                <a:lnTo>
                  <a:pt x="775563" y="530110"/>
                </a:lnTo>
                <a:close/>
              </a:path>
              <a:path w="3110865" h="584200">
                <a:moveTo>
                  <a:pt x="951331" y="560705"/>
                </a:moveTo>
                <a:lnTo>
                  <a:pt x="983399" y="583692"/>
                </a:lnTo>
                <a:lnTo>
                  <a:pt x="996393" y="581789"/>
                </a:lnTo>
                <a:lnTo>
                  <a:pt x="1006630" y="576375"/>
                </a:lnTo>
                <a:lnTo>
                  <a:pt x="1008426" y="574103"/>
                </a:lnTo>
                <a:lnTo>
                  <a:pt x="983805" y="574103"/>
                </a:lnTo>
                <a:lnTo>
                  <a:pt x="974586" y="573267"/>
                </a:lnTo>
                <a:lnTo>
                  <a:pt x="966354" y="570757"/>
                </a:lnTo>
                <a:lnTo>
                  <a:pt x="958729" y="566570"/>
                </a:lnTo>
                <a:lnTo>
                  <a:pt x="951331" y="560705"/>
                </a:lnTo>
                <a:close/>
              </a:path>
              <a:path w="3110865" h="584200">
                <a:moveTo>
                  <a:pt x="979614" y="486295"/>
                </a:moveTo>
                <a:lnTo>
                  <a:pt x="967160" y="488223"/>
                </a:lnTo>
                <a:lnTo>
                  <a:pt x="957308" y="493599"/>
                </a:lnTo>
                <a:lnTo>
                  <a:pt x="950830" y="501817"/>
                </a:lnTo>
                <a:lnTo>
                  <a:pt x="948499" y="512267"/>
                </a:lnTo>
                <a:lnTo>
                  <a:pt x="950403" y="522504"/>
                </a:lnTo>
                <a:lnTo>
                  <a:pt x="956225" y="530101"/>
                </a:lnTo>
                <a:lnTo>
                  <a:pt x="966132" y="535645"/>
                </a:lnTo>
                <a:lnTo>
                  <a:pt x="980287" y="539724"/>
                </a:lnTo>
                <a:lnTo>
                  <a:pt x="992525" y="543074"/>
                </a:lnTo>
                <a:lnTo>
                  <a:pt x="1000058" y="547015"/>
                </a:lnTo>
                <a:lnTo>
                  <a:pt x="1003861" y="551845"/>
                </a:lnTo>
                <a:lnTo>
                  <a:pt x="1004912" y="557860"/>
                </a:lnTo>
                <a:lnTo>
                  <a:pt x="1003402" y="564448"/>
                </a:lnTo>
                <a:lnTo>
                  <a:pt x="999126" y="569582"/>
                </a:lnTo>
                <a:lnTo>
                  <a:pt x="992466" y="572915"/>
                </a:lnTo>
                <a:lnTo>
                  <a:pt x="983805" y="574103"/>
                </a:lnTo>
                <a:lnTo>
                  <a:pt x="1008426" y="574103"/>
                </a:lnTo>
                <a:lnTo>
                  <a:pt x="1013338" y="567891"/>
                </a:lnTo>
                <a:lnTo>
                  <a:pt x="1015746" y="556780"/>
                </a:lnTo>
                <a:lnTo>
                  <a:pt x="1013894" y="547058"/>
                </a:lnTo>
                <a:lnTo>
                  <a:pt x="1008237" y="539565"/>
                </a:lnTo>
                <a:lnTo>
                  <a:pt x="998622" y="533949"/>
                </a:lnTo>
                <a:lnTo>
                  <a:pt x="984897" y="529856"/>
                </a:lnTo>
                <a:lnTo>
                  <a:pt x="972087" y="526354"/>
                </a:lnTo>
                <a:lnTo>
                  <a:pt x="964223" y="522314"/>
                </a:lnTo>
                <a:lnTo>
                  <a:pt x="960267" y="517410"/>
                </a:lnTo>
                <a:lnTo>
                  <a:pt x="959180" y="511314"/>
                </a:lnTo>
                <a:lnTo>
                  <a:pt x="959180" y="502666"/>
                </a:lnTo>
                <a:lnTo>
                  <a:pt x="967028" y="495896"/>
                </a:lnTo>
                <a:lnTo>
                  <a:pt x="1009962" y="495896"/>
                </a:lnTo>
                <a:lnTo>
                  <a:pt x="1005580" y="492853"/>
                </a:lnTo>
                <a:lnTo>
                  <a:pt x="997827" y="489216"/>
                </a:lnTo>
                <a:lnTo>
                  <a:pt x="989287" y="487027"/>
                </a:lnTo>
                <a:lnTo>
                  <a:pt x="979614" y="486295"/>
                </a:lnTo>
                <a:close/>
              </a:path>
              <a:path w="3110865" h="584200">
                <a:moveTo>
                  <a:pt x="1009962" y="495896"/>
                </a:moveTo>
                <a:lnTo>
                  <a:pt x="979347" y="495896"/>
                </a:lnTo>
                <a:lnTo>
                  <a:pt x="986489" y="496496"/>
                </a:lnTo>
                <a:lnTo>
                  <a:pt x="993365" y="498352"/>
                </a:lnTo>
                <a:lnTo>
                  <a:pt x="1000064" y="501549"/>
                </a:lnTo>
                <a:lnTo>
                  <a:pt x="1006678" y="506171"/>
                </a:lnTo>
                <a:lnTo>
                  <a:pt x="1012888" y="497928"/>
                </a:lnTo>
                <a:lnTo>
                  <a:pt x="1009962" y="495896"/>
                </a:lnTo>
                <a:close/>
              </a:path>
              <a:path w="3110865" h="584200">
                <a:moveTo>
                  <a:pt x="1160830" y="487641"/>
                </a:moveTo>
                <a:lnTo>
                  <a:pt x="1149184" y="487641"/>
                </a:lnTo>
                <a:lnTo>
                  <a:pt x="1183005" y="583031"/>
                </a:lnTo>
                <a:lnTo>
                  <a:pt x="1191945" y="583031"/>
                </a:lnTo>
                <a:lnTo>
                  <a:pt x="1197558" y="566508"/>
                </a:lnTo>
                <a:lnTo>
                  <a:pt x="1187881" y="566508"/>
                </a:lnTo>
                <a:lnTo>
                  <a:pt x="1160830" y="487641"/>
                </a:lnTo>
                <a:close/>
              </a:path>
              <a:path w="3110865" h="584200">
                <a:moveTo>
                  <a:pt x="1228823" y="506171"/>
                </a:moveTo>
                <a:lnTo>
                  <a:pt x="1218057" y="506171"/>
                </a:lnTo>
                <a:lnTo>
                  <a:pt x="1244041" y="583031"/>
                </a:lnTo>
                <a:lnTo>
                  <a:pt x="1253096" y="583031"/>
                </a:lnTo>
                <a:lnTo>
                  <a:pt x="1258954" y="566508"/>
                </a:lnTo>
                <a:lnTo>
                  <a:pt x="1248638" y="566508"/>
                </a:lnTo>
                <a:lnTo>
                  <a:pt x="1228823" y="506171"/>
                </a:lnTo>
                <a:close/>
              </a:path>
              <a:path w="3110865" h="584200">
                <a:moveTo>
                  <a:pt x="1222654" y="487387"/>
                </a:moveTo>
                <a:lnTo>
                  <a:pt x="1213853" y="487387"/>
                </a:lnTo>
                <a:lnTo>
                  <a:pt x="1187881" y="566508"/>
                </a:lnTo>
                <a:lnTo>
                  <a:pt x="1197558" y="566508"/>
                </a:lnTo>
                <a:lnTo>
                  <a:pt x="1218057" y="506171"/>
                </a:lnTo>
                <a:lnTo>
                  <a:pt x="1228823" y="506171"/>
                </a:lnTo>
                <a:lnTo>
                  <a:pt x="1222654" y="487387"/>
                </a:lnTo>
                <a:close/>
              </a:path>
              <a:path w="3110865" h="584200">
                <a:moveTo>
                  <a:pt x="1286916" y="487641"/>
                </a:moveTo>
                <a:lnTo>
                  <a:pt x="1275689" y="487641"/>
                </a:lnTo>
                <a:lnTo>
                  <a:pt x="1248638" y="566508"/>
                </a:lnTo>
                <a:lnTo>
                  <a:pt x="1258954" y="566508"/>
                </a:lnTo>
                <a:lnTo>
                  <a:pt x="1286916" y="487641"/>
                </a:lnTo>
                <a:close/>
              </a:path>
              <a:path w="3110865" h="584200">
                <a:moveTo>
                  <a:pt x="1498803" y="487108"/>
                </a:moveTo>
                <a:lnTo>
                  <a:pt x="1430350" y="487108"/>
                </a:lnTo>
                <a:lnTo>
                  <a:pt x="1430350" y="581812"/>
                </a:lnTo>
                <a:lnTo>
                  <a:pt x="1499476" y="581812"/>
                </a:lnTo>
                <a:lnTo>
                  <a:pt x="1499476" y="572084"/>
                </a:lnTo>
                <a:lnTo>
                  <a:pt x="1441030" y="572084"/>
                </a:lnTo>
                <a:lnTo>
                  <a:pt x="1441030" y="538937"/>
                </a:lnTo>
                <a:lnTo>
                  <a:pt x="1492719" y="538937"/>
                </a:lnTo>
                <a:lnTo>
                  <a:pt x="1492719" y="529209"/>
                </a:lnTo>
                <a:lnTo>
                  <a:pt x="1441030" y="529209"/>
                </a:lnTo>
                <a:lnTo>
                  <a:pt x="1441030" y="496849"/>
                </a:lnTo>
                <a:lnTo>
                  <a:pt x="1498803" y="496849"/>
                </a:lnTo>
                <a:lnTo>
                  <a:pt x="1498803" y="487108"/>
                </a:lnTo>
                <a:close/>
              </a:path>
              <a:path w="3110865" h="584200">
                <a:moveTo>
                  <a:pt x="1699425" y="487108"/>
                </a:moveTo>
                <a:lnTo>
                  <a:pt x="1666557" y="487108"/>
                </a:lnTo>
                <a:lnTo>
                  <a:pt x="1666557" y="581812"/>
                </a:lnTo>
                <a:lnTo>
                  <a:pt x="1699425" y="581812"/>
                </a:lnTo>
                <a:lnTo>
                  <a:pt x="1719855" y="578159"/>
                </a:lnTo>
                <a:lnTo>
                  <a:pt x="1729717" y="571931"/>
                </a:lnTo>
                <a:lnTo>
                  <a:pt x="1677238" y="571931"/>
                </a:lnTo>
                <a:lnTo>
                  <a:pt x="1677238" y="497001"/>
                </a:lnTo>
                <a:lnTo>
                  <a:pt x="1729895" y="497001"/>
                </a:lnTo>
                <a:lnTo>
                  <a:pt x="1719855" y="490719"/>
                </a:lnTo>
                <a:lnTo>
                  <a:pt x="1699425" y="487108"/>
                </a:lnTo>
                <a:close/>
              </a:path>
              <a:path w="3110865" h="584200">
                <a:moveTo>
                  <a:pt x="1729895" y="497001"/>
                </a:moveTo>
                <a:lnTo>
                  <a:pt x="1699425" y="497001"/>
                </a:lnTo>
                <a:lnTo>
                  <a:pt x="1715663" y="499909"/>
                </a:lnTo>
                <a:lnTo>
                  <a:pt x="1728035" y="507888"/>
                </a:lnTo>
                <a:lnTo>
                  <a:pt x="1735915" y="519826"/>
                </a:lnTo>
                <a:lnTo>
                  <a:pt x="1738680" y="534606"/>
                </a:lnTo>
                <a:lnTo>
                  <a:pt x="1735915" y="549343"/>
                </a:lnTo>
                <a:lnTo>
                  <a:pt x="1728035" y="561184"/>
                </a:lnTo>
                <a:lnTo>
                  <a:pt x="1715663" y="569067"/>
                </a:lnTo>
                <a:lnTo>
                  <a:pt x="1699425" y="571931"/>
                </a:lnTo>
                <a:lnTo>
                  <a:pt x="1729717" y="571931"/>
                </a:lnTo>
                <a:lnTo>
                  <a:pt x="1735764" y="568113"/>
                </a:lnTo>
                <a:lnTo>
                  <a:pt x="1746089" y="553046"/>
                </a:lnTo>
                <a:lnTo>
                  <a:pt x="1749767" y="534327"/>
                </a:lnTo>
                <a:lnTo>
                  <a:pt x="1746089" y="515649"/>
                </a:lnTo>
                <a:lnTo>
                  <a:pt x="1735764" y="500673"/>
                </a:lnTo>
                <a:lnTo>
                  <a:pt x="1729895" y="497001"/>
                </a:lnTo>
                <a:close/>
              </a:path>
              <a:path w="3110865" h="584200">
                <a:moveTo>
                  <a:pt x="1982609" y="487108"/>
                </a:moveTo>
                <a:lnTo>
                  <a:pt x="1914144" y="487108"/>
                </a:lnTo>
                <a:lnTo>
                  <a:pt x="1914144" y="581812"/>
                </a:lnTo>
                <a:lnTo>
                  <a:pt x="1983282" y="581812"/>
                </a:lnTo>
                <a:lnTo>
                  <a:pt x="1983282" y="572084"/>
                </a:lnTo>
                <a:lnTo>
                  <a:pt x="1924824" y="572084"/>
                </a:lnTo>
                <a:lnTo>
                  <a:pt x="1924824" y="538937"/>
                </a:lnTo>
                <a:lnTo>
                  <a:pt x="1976513" y="538937"/>
                </a:lnTo>
                <a:lnTo>
                  <a:pt x="1976513" y="529209"/>
                </a:lnTo>
                <a:lnTo>
                  <a:pt x="1924824" y="529209"/>
                </a:lnTo>
                <a:lnTo>
                  <a:pt x="1924824" y="496849"/>
                </a:lnTo>
                <a:lnTo>
                  <a:pt x="1982609" y="496849"/>
                </a:lnTo>
                <a:lnTo>
                  <a:pt x="1982609" y="487108"/>
                </a:lnTo>
                <a:close/>
              </a:path>
              <a:path w="3110865" h="584200">
                <a:moveTo>
                  <a:pt x="2168245" y="487108"/>
                </a:moveTo>
                <a:lnTo>
                  <a:pt x="2158250" y="487108"/>
                </a:lnTo>
                <a:lnTo>
                  <a:pt x="2158250" y="581812"/>
                </a:lnTo>
                <a:lnTo>
                  <a:pt x="2168664" y="581812"/>
                </a:lnTo>
                <a:lnTo>
                  <a:pt x="2168664" y="504164"/>
                </a:lnTo>
                <a:lnTo>
                  <a:pt x="2181651" y="504164"/>
                </a:lnTo>
                <a:lnTo>
                  <a:pt x="2168245" y="487108"/>
                </a:lnTo>
                <a:close/>
              </a:path>
              <a:path w="3110865" h="584200">
                <a:moveTo>
                  <a:pt x="2181651" y="504164"/>
                </a:moveTo>
                <a:lnTo>
                  <a:pt x="2168664" y="504164"/>
                </a:lnTo>
                <a:lnTo>
                  <a:pt x="2229802" y="581812"/>
                </a:lnTo>
                <a:lnTo>
                  <a:pt x="2238336" y="581812"/>
                </a:lnTo>
                <a:lnTo>
                  <a:pt x="2238336" y="563016"/>
                </a:lnTo>
                <a:lnTo>
                  <a:pt x="2227910" y="563016"/>
                </a:lnTo>
                <a:lnTo>
                  <a:pt x="2181651" y="504164"/>
                </a:lnTo>
                <a:close/>
              </a:path>
              <a:path w="3110865" h="584200">
                <a:moveTo>
                  <a:pt x="2238336" y="487108"/>
                </a:moveTo>
                <a:lnTo>
                  <a:pt x="2227910" y="487108"/>
                </a:lnTo>
                <a:lnTo>
                  <a:pt x="2227910" y="563016"/>
                </a:lnTo>
                <a:lnTo>
                  <a:pt x="2238336" y="563016"/>
                </a:lnTo>
                <a:lnTo>
                  <a:pt x="2238336" y="487108"/>
                </a:lnTo>
                <a:close/>
              </a:path>
              <a:path w="3110865" h="584200">
                <a:moveTo>
                  <a:pt x="2099284" y="39370"/>
                </a:moveTo>
                <a:lnTo>
                  <a:pt x="2057425" y="39370"/>
                </a:lnTo>
                <a:lnTo>
                  <a:pt x="1908289" y="368846"/>
                </a:lnTo>
                <a:lnTo>
                  <a:pt x="1960295" y="368846"/>
                </a:lnTo>
                <a:lnTo>
                  <a:pt x="1997443" y="284086"/>
                </a:lnTo>
                <a:lnTo>
                  <a:pt x="2210063" y="284086"/>
                </a:lnTo>
                <a:lnTo>
                  <a:pt x="2190425" y="240703"/>
                </a:lnTo>
                <a:lnTo>
                  <a:pt x="2016455" y="240703"/>
                </a:lnTo>
                <a:lnTo>
                  <a:pt x="2077897" y="100533"/>
                </a:lnTo>
                <a:lnTo>
                  <a:pt x="2126972" y="100533"/>
                </a:lnTo>
                <a:lnTo>
                  <a:pt x="2099284" y="39370"/>
                </a:lnTo>
                <a:close/>
              </a:path>
              <a:path w="3110865" h="584200">
                <a:moveTo>
                  <a:pt x="2210063" y="284086"/>
                </a:moveTo>
                <a:lnTo>
                  <a:pt x="2157742" y="284086"/>
                </a:lnTo>
                <a:lnTo>
                  <a:pt x="2194623" y="368846"/>
                </a:lnTo>
                <a:lnTo>
                  <a:pt x="2248433" y="368846"/>
                </a:lnTo>
                <a:lnTo>
                  <a:pt x="2210063" y="284086"/>
                </a:lnTo>
                <a:close/>
              </a:path>
              <a:path w="3110865" h="584200">
                <a:moveTo>
                  <a:pt x="2126972" y="100533"/>
                </a:moveTo>
                <a:lnTo>
                  <a:pt x="2077897" y="100533"/>
                </a:lnTo>
                <a:lnTo>
                  <a:pt x="2138870" y="240703"/>
                </a:lnTo>
                <a:lnTo>
                  <a:pt x="2190425" y="240703"/>
                </a:lnTo>
                <a:lnTo>
                  <a:pt x="2126972" y="100533"/>
                </a:lnTo>
                <a:close/>
              </a:path>
              <a:path w="3110865" h="584200">
                <a:moveTo>
                  <a:pt x="157149" y="0"/>
                </a:moveTo>
                <a:lnTo>
                  <a:pt x="114544" y="12440"/>
                </a:lnTo>
                <a:lnTo>
                  <a:pt x="76771" y="34022"/>
                </a:lnTo>
                <a:lnTo>
                  <a:pt x="45132" y="63447"/>
                </a:lnTo>
                <a:lnTo>
                  <a:pt x="20924" y="99416"/>
                </a:lnTo>
                <a:lnTo>
                  <a:pt x="5447" y="140629"/>
                </a:lnTo>
                <a:lnTo>
                  <a:pt x="0" y="185788"/>
                </a:lnTo>
                <a:lnTo>
                  <a:pt x="6729" y="235866"/>
                </a:lnTo>
                <a:lnTo>
                  <a:pt x="25718" y="280866"/>
                </a:lnTo>
                <a:lnTo>
                  <a:pt x="55173" y="318992"/>
                </a:lnTo>
                <a:lnTo>
                  <a:pt x="93297" y="348448"/>
                </a:lnTo>
                <a:lnTo>
                  <a:pt x="138293" y="367438"/>
                </a:lnTo>
                <a:lnTo>
                  <a:pt x="188366" y="374167"/>
                </a:lnTo>
                <a:lnTo>
                  <a:pt x="238444" y="367438"/>
                </a:lnTo>
                <a:lnTo>
                  <a:pt x="283444" y="348448"/>
                </a:lnTo>
                <a:lnTo>
                  <a:pt x="314691" y="324307"/>
                </a:lnTo>
                <a:lnTo>
                  <a:pt x="188366" y="324307"/>
                </a:lnTo>
                <a:lnTo>
                  <a:pt x="145521" y="317685"/>
                </a:lnTo>
                <a:lnTo>
                  <a:pt x="106760" y="298285"/>
                </a:lnTo>
                <a:lnTo>
                  <a:pt x="75206" y="266804"/>
                </a:lnTo>
                <a:lnTo>
                  <a:pt x="53983" y="223937"/>
                </a:lnTo>
                <a:lnTo>
                  <a:pt x="46215" y="170383"/>
                </a:lnTo>
                <a:lnTo>
                  <a:pt x="51110" y="126019"/>
                </a:lnTo>
                <a:lnTo>
                  <a:pt x="65349" y="85615"/>
                </a:lnTo>
                <a:lnTo>
                  <a:pt x="88263" y="50488"/>
                </a:lnTo>
                <a:lnTo>
                  <a:pt x="119183" y="21959"/>
                </a:lnTo>
                <a:lnTo>
                  <a:pt x="157441" y="1346"/>
                </a:lnTo>
                <a:lnTo>
                  <a:pt x="157149" y="0"/>
                </a:lnTo>
                <a:close/>
              </a:path>
              <a:path w="3110865" h="584200">
                <a:moveTo>
                  <a:pt x="315507" y="65468"/>
                </a:moveTo>
                <a:lnTo>
                  <a:pt x="207276" y="65468"/>
                </a:lnTo>
                <a:lnTo>
                  <a:pt x="254506" y="75031"/>
                </a:lnTo>
                <a:lnTo>
                  <a:pt x="292459" y="101009"/>
                </a:lnTo>
                <a:lnTo>
                  <a:pt x="317710" y="139277"/>
                </a:lnTo>
                <a:lnTo>
                  <a:pt x="326885" y="185788"/>
                </a:lnTo>
                <a:lnTo>
                  <a:pt x="319823" y="229572"/>
                </a:lnTo>
                <a:lnTo>
                  <a:pt x="300160" y="267597"/>
                </a:lnTo>
                <a:lnTo>
                  <a:pt x="270175" y="297581"/>
                </a:lnTo>
                <a:lnTo>
                  <a:pt x="232150" y="317245"/>
                </a:lnTo>
                <a:lnTo>
                  <a:pt x="188366" y="324307"/>
                </a:lnTo>
                <a:lnTo>
                  <a:pt x="314691" y="324307"/>
                </a:lnTo>
                <a:lnTo>
                  <a:pt x="321570" y="318992"/>
                </a:lnTo>
                <a:lnTo>
                  <a:pt x="351026" y="280866"/>
                </a:lnTo>
                <a:lnTo>
                  <a:pt x="370016" y="235866"/>
                </a:lnTo>
                <a:lnTo>
                  <a:pt x="376745" y="185788"/>
                </a:lnTo>
                <a:lnTo>
                  <a:pt x="367320" y="131444"/>
                </a:lnTo>
                <a:lnTo>
                  <a:pt x="342522" y="88998"/>
                </a:lnTo>
                <a:lnTo>
                  <a:pt x="315507" y="65468"/>
                </a:lnTo>
                <a:close/>
              </a:path>
              <a:path w="3110865" h="584200">
                <a:moveTo>
                  <a:pt x="228053" y="34074"/>
                </a:moveTo>
                <a:lnTo>
                  <a:pt x="168523" y="35668"/>
                </a:lnTo>
                <a:lnTo>
                  <a:pt x="134380" y="46831"/>
                </a:lnTo>
                <a:lnTo>
                  <a:pt x="112755" y="77129"/>
                </a:lnTo>
                <a:lnTo>
                  <a:pt x="90779" y="136131"/>
                </a:lnTo>
                <a:lnTo>
                  <a:pt x="92024" y="136550"/>
                </a:lnTo>
                <a:lnTo>
                  <a:pt x="99029" y="125443"/>
                </a:lnTo>
                <a:lnTo>
                  <a:pt x="120327" y="100996"/>
                </a:lnTo>
                <a:lnTo>
                  <a:pt x="156259" y="76575"/>
                </a:lnTo>
                <a:lnTo>
                  <a:pt x="207276" y="65468"/>
                </a:lnTo>
                <a:lnTo>
                  <a:pt x="315507" y="65468"/>
                </a:lnTo>
                <a:lnTo>
                  <a:pt x="307567" y="58553"/>
                </a:lnTo>
                <a:lnTo>
                  <a:pt x="267672" y="40210"/>
                </a:lnTo>
                <a:lnTo>
                  <a:pt x="228053" y="34074"/>
                </a:lnTo>
                <a:close/>
              </a:path>
            </a:pathLst>
          </a:custGeom>
          <a:solidFill>
            <a:srgbClr val="F4FD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3">
            <a:extLst>
              <a:ext uri="{FF2B5EF4-FFF2-40B4-BE49-F238E27FC236}">
                <a16:creationId xmlns:a16="http://schemas.microsoft.com/office/drawing/2014/main" id="{BCB5FAD3-5DC8-FB4E-19EF-5443B6B6CF99}"/>
              </a:ext>
            </a:extLst>
          </p:cNvPr>
          <p:cNvSpPr txBox="1"/>
          <p:nvPr/>
        </p:nvSpPr>
        <p:spPr>
          <a:xfrm>
            <a:off x="123527" y="6764126"/>
            <a:ext cx="1501167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100" b="1" dirty="0">
                <a:latin typeface="Oriflame Sans Cond 2.0" panose="020B0502020204020303" pitchFamily="34" charset="0"/>
              </a:rPr>
              <a:t>ANDREA MONTANARI</a:t>
            </a:r>
            <a:endParaRPr lang="es-CO" sz="1100" b="1" dirty="0">
              <a:solidFill>
                <a:schemeClr val="tx1"/>
              </a:solidFill>
              <a:latin typeface="Oriflame Sans Cond 2.0" panose="020B0502020204020303" pitchFamily="34" charset="0"/>
              <a:cs typeface="Oriflame Sans Cond 2.0"/>
            </a:endParaRPr>
          </a:p>
        </p:txBody>
      </p:sp>
      <p:sp>
        <p:nvSpPr>
          <p:cNvPr id="20" name="TextBox 22">
            <a:extLst>
              <a:ext uri="{FF2B5EF4-FFF2-40B4-BE49-F238E27FC236}">
                <a16:creationId xmlns:a16="http://schemas.microsoft.com/office/drawing/2014/main" id="{2B33D9B1-567A-A8D0-4137-D57DBEBBB4C6}"/>
              </a:ext>
            </a:extLst>
          </p:cNvPr>
          <p:cNvSpPr txBox="1"/>
          <p:nvPr/>
        </p:nvSpPr>
        <p:spPr>
          <a:xfrm>
            <a:off x="1496428" y="4479459"/>
            <a:ext cx="876918" cy="474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325" marR="52705" lvl="0" indent="37465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800" dirty="0">
                <a:latin typeface="Oriflame Sans Cond 2.0"/>
              </a:rPr>
              <a:t>10 horas de durabilidade</a:t>
            </a:r>
            <a:endParaRPr lang="es-CO" sz="800" dirty="0">
              <a:latin typeface="Oriflame Sans Cond 2.0"/>
            </a:endParaRPr>
          </a:p>
          <a:p>
            <a:pPr marL="60325" marR="52705" lvl="0" indent="37465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O" sz="800" dirty="0">
              <a:latin typeface="Oriflame Sans Cond 2.0"/>
            </a:endParaRPr>
          </a:p>
        </p:txBody>
      </p: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AEBAB4A4-9A94-659F-A797-44907B2713BA}"/>
              </a:ext>
            </a:extLst>
          </p:cNvPr>
          <p:cNvSpPr txBox="1"/>
          <p:nvPr/>
        </p:nvSpPr>
        <p:spPr>
          <a:xfrm>
            <a:off x="516267" y="5621126"/>
            <a:ext cx="67198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700" b="1" dirty="0">
                <a:latin typeface="Oriflame Sans Cond 2.0" panose="020B0502020204020303" pitchFamily="34" charset="0"/>
              </a:rPr>
              <a:t>PERFUMISTA</a:t>
            </a:r>
            <a:endParaRPr lang="pl-PL" sz="700" dirty="0">
              <a:latin typeface="Oriflame Sans Cond 2.0" panose="020B0502020204020303" pitchFamily="34" charset="0"/>
            </a:endParaRPr>
          </a:p>
        </p:txBody>
      </p:sp>
      <p:pic>
        <p:nvPicPr>
          <p:cNvPr id="34" name="Obraz 33">
            <a:extLst>
              <a:ext uri="{FF2B5EF4-FFF2-40B4-BE49-F238E27FC236}">
                <a16:creationId xmlns:a16="http://schemas.microsoft.com/office/drawing/2014/main" id="{1B4DDB65-2ED9-696F-88C3-72391164DB2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73" t="33403" r="473" b="1161"/>
          <a:stretch>
            <a:fillRect/>
          </a:stretch>
        </p:blipFill>
        <p:spPr>
          <a:xfrm>
            <a:off x="238764" y="3824334"/>
            <a:ext cx="574359" cy="574358"/>
          </a:xfrm>
          <a:prstGeom prst="ellipse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574AF8A-CB17-175D-ED10-12830FBDAB2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7" r="1887"/>
          <a:stretch/>
        </p:blipFill>
        <p:spPr>
          <a:xfrm rot="16200000">
            <a:off x="352989" y="2203313"/>
            <a:ext cx="388440" cy="61688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04730D9-2976-C303-CC37-1A735B241C3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94" t="35581" r="516" b="45798"/>
          <a:stretch>
            <a:fillRect/>
          </a:stretch>
        </p:blipFill>
        <p:spPr>
          <a:xfrm>
            <a:off x="896439" y="2319164"/>
            <a:ext cx="698401" cy="38843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9C2058A-78CD-C91D-1695-62988F8A02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70" t="16827" r="13152" b="66356"/>
          <a:stretch>
            <a:fillRect/>
          </a:stretch>
        </p:blipFill>
        <p:spPr>
          <a:xfrm>
            <a:off x="1635626" y="2317539"/>
            <a:ext cx="685349" cy="388439"/>
          </a:xfrm>
          <a:prstGeom prst="rect">
            <a:avLst/>
          </a:prstGeom>
        </p:spPr>
      </p:pic>
      <p:pic>
        <p:nvPicPr>
          <p:cNvPr id="24" name="Obraz 27">
            <a:extLst>
              <a:ext uri="{FF2B5EF4-FFF2-40B4-BE49-F238E27FC236}">
                <a16:creationId xmlns:a16="http://schemas.microsoft.com/office/drawing/2014/main" id="{A895991A-AFCA-2702-291E-FB2AA37849C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" t="795" r="-195" b="25724"/>
          <a:stretch>
            <a:fillRect/>
          </a:stretch>
        </p:blipFill>
        <p:spPr>
          <a:xfrm>
            <a:off x="946775" y="3815453"/>
            <a:ext cx="574360" cy="59081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113236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09A2E-464F-A576-CC49-0AEBF0664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D2D64A0-3718-1473-5095-CF6A8B59B8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09" t="8155" r="3594" b="16570"/>
          <a:stretch>
            <a:fillRect/>
          </a:stretch>
        </p:blipFill>
        <p:spPr>
          <a:xfrm>
            <a:off x="0" y="0"/>
            <a:ext cx="5334000" cy="756285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242BE1D-2CA9-3187-CCD0-4E39668D8524}"/>
              </a:ext>
            </a:extLst>
          </p:cNvPr>
          <p:cNvSpPr/>
          <p:nvPr/>
        </p:nvSpPr>
        <p:spPr>
          <a:xfrm>
            <a:off x="3199497" y="639402"/>
            <a:ext cx="1996346" cy="63532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F4F9F5E7-435C-A189-1B56-AE88803F9ED4}"/>
              </a:ext>
            </a:extLst>
          </p:cNvPr>
          <p:cNvSpPr txBox="1"/>
          <p:nvPr/>
        </p:nvSpPr>
        <p:spPr>
          <a:xfrm>
            <a:off x="3319191" y="1316467"/>
            <a:ext cx="1876652" cy="3013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l"/>
            <a:r>
              <a:rPr lang="pt-PT" sz="1500" dirty="0">
                <a:latin typeface="Oriflame Sans Cond 2.0" panose="020B0502020204020303" pitchFamily="34" charset="0"/>
              </a:rPr>
              <a:t>Entra no espírito das férias com </a:t>
            </a:r>
            <a:r>
              <a:rPr lang="pt-PT" sz="1500" dirty="0" err="1">
                <a:latin typeface="Oriflame Sans Cond 2.0" panose="020B0502020204020303" pitchFamily="34" charset="0"/>
              </a:rPr>
              <a:t>Tropic</a:t>
            </a:r>
            <a:r>
              <a:rPr lang="pt-PT" sz="1500" dirty="0">
                <a:latin typeface="Oriflame Sans Cond 2.0" panose="020B0502020204020303" pitchFamily="34" charset="0"/>
              </a:rPr>
              <a:t> </a:t>
            </a:r>
            <a:r>
              <a:rPr lang="pt-PT" sz="1500" dirty="0" err="1">
                <a:latin typeface="Oriflame Sans Cond 2.0" panose="020B0502020204020303" pitchFamily="34" charset="0"/>
              </a:rPr>
              <a:t>Thunder</a:t>
            </a:r>
            <a:r>
              <a:rPr lang="pt-PT" sz="1500" dirty="0">
                <a:latin typeface="Oriflame Sans Cond 2.0" panose="020B0502020204020303" pitchFamily="34" charset="0"/>
              </a:rPr>
              <a:t>. Suculento. Exótico. Surpreendentemente suave. Frutas exóticas de ilhas tropicais distantes misturam-se neste ousado cocktail olfativo que desafia todas as expectativas de uma fragrância frutada.</a:t>
            </a:r>
            <a:endParaRPr lang="en-US" sz="1500" dirty="0">
              <a:latin typeface="Oriflame Sans Cond 2.0" panose="020B0502020204020303" pitchFamily="34" charset="0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7939A4B0-DF53-7A6E-238B-9A135CA1EA51}"/>
              </a:ext>
            </a:extLst>
          </p:cNvPr>
          <p:cNvSpPr txBox="1">
            <a:spLocks/>
          </p:cNvSpPr>
          <p:nvPr/>
        </p:nvSpPr>
        <p:spPr>
          <a:xfrm>
            <a:off x="3304069" y="684805"/>
            <a:ext cx="1937833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2000" b="1" i="0">
                <a:solidFill>
                  <a:srgbClr val="231F20"/>
                </a:solidFill>
                <a:latin typeface="Oriflame Sans Cond 2.0"/>
                <a:ea typeface="+mj-ea"/>
                <a:cs typeface="Oriflame Sans Cond 2.0"/>
              </a:defRPr>
            </a:lvl1pPr>
          </a:lstStyle>
          <a:p>
            <a:pPr marL="12700" marR="508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pc="-10" dirty="0" err="1"/>
              <a:t>Tropic</a:t>
            </a:r>
            <a:r>
              <a:rPr lang="sv-SE" spc="-10" dirty="0"/>
              <a:t> Thunder </a:t>
            </a:r>
            <a:r>
              <a:rPr kumimoji="0" lang="en-US" sz="20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Oriflame Sans Cond 2.0"/>
                <a:ea typeface="+mj-ea"/>
              </a:rPr>
              <a:t>50ml</a:t>
            </a: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45C6045B-FC29-0A6F-F7A5-7226E2F5CDBE}"/>
              </a:ext>
            </a:extLst>
          </p:cNvPr>
          <p:cNvSpPr txBox="1"/>
          <p:nvPr/>
        </p:nvSpPr>
        <p:spPr>
          <a:xfrm>
            <a:off x="3307797" y="4450918"/>
            <a:ext cx="1866779" cy="2541720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21590" marR="565785" lvl="0" indent="0" defTabSz="914400" eaLnBrk="1" fontAlgn="auto" latinLnBrk="0" hangingPunct="1">
              <a:lnSpc>
                <a:spcPts val="1100"/>
              </a:lnSpc>
              <a:spcBef>
                <a:spcPts val="21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Oriflame Sans Cond 2.0"/>
                <a:cs typeface="Oriflame Sans Cond 2.0"/>
              </a:rPr>
              <a:t>CONCENTRAÇÃO MUITO ELEVADA DE FRAGRÂNCIA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Oriflame Sans Cond 2.0"/>
              <a:cs typeface="Oriflame Sans Cond 2.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Oriflame Sans Cond 2.0"/>
              <a:cs typeface="Oriflame Sans Cond 2.0"/>
            </a:endParaRP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4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Oriflame Sans Cond 2.0"/>
                <a:cs typeface="Oriflame Sans Cond 2.0"/>
              </a:rPr>
              <a:t>PARA QUEM É</a:t>
            </a:r>
            <a:r>
              <a:rPr kumimoji="0" sz="1400" b="1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Oriflame Sans Cond 2.0"/>
                <a:cs typeface="Oriflame Sans Cond 2.0"/>
              </a:rPr>
              <a:t>:</a:t>
            </a:r>
            <a:endParaRPr kumimoji="0" lang="es-CO" sz="1400" b="1" i="0" u="none" strike="noStrike" kern="0" cap="none" spc="-2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Oriflame Sans Cond 2.0"/>
              <a:cs typeface="Oriflame Sans Cond 2.0"/>
            </a:endParaRP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400" dirty="0">
                <a:latin typeface="Oriflame Sans Cond 2.0" panose="020B0502020204020303" pitchFamily="34" charset="0"/>
              </a:rPr>
              <a:t>Para quem vive em </a:t>
            </a: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400" dirty="0">
                <a:latin typeface="Oriflame Sans Cond 2.0" panose="020B0502020204020303" pitchFamily="34" charset="0"/>
              </a:rPr>
              <a:t>modo férias e procura uma fragrância doce e cremosa, com uma sensualidade tropical sofisticada.</a:t>
            </a: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Oriflame Sans Cond 2.0" panose="020B0502020204020303" pitchFamily="34" charset="0"/>
            </a:endParaRPr>
          </a:p>
          <a:p>
            <a:pPr marL="12700" marR="508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4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Oriflame Sans Cond 2.0"/>
                <a:cs typeface="Oriflame Sans Cond 2.0"/>
              </a:rPr>
              <a:t>ESTADO EMOCIONAL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Oriflame Sans Cond 2.0"/>
                <a:cs typeface="Oriflame Sans Cond 2.0"/>
              </a:rPr>
              <a:t>: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Oriflame Sans Cond 2.0"/>
              <a:cs typeface="Oriflame Sans Cond 2.0"/>
            </a:endParaRPr>
          </a:p>
          <a:p>
            <a:pPr marL="11516" marR="4607" defTabSz="829178">
              <a:defRPr/>
            </a:pPr>
            <a:r>
              <a:rPr lang="sv-SE" sz="1400" dirty="0">
                <a:solidFill>
                  <a:srgbClr val="231F20"/>
                </a:solidFill>
                <a:latin typeface="Oriflame Sans Cond 2.0"/>
              </a:rPr>
              <a:t>Feliz &amp; Energético</a:t>
            </a:r>
            <a:endParaRPr lang="es-CO" sz="1400" dirty="0">
              <a:solidFill>
                <a:srgbClr val="231F20"/>
              </a:solidFill>
              <a:latin typeface="Oriflame Sans Cond 2.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644422D-A7CB-F472-4AC1-22F3151B14C8}"/>
              </a:ext>
            </a:extLst>
          </p:cNvPr>
          <p:cNvGrpSpPr/>
          <p:nvPr/>
        </p:nvGrpSpPr>
        <p:grpSpPr>
          <a:xfrm>
            <a:off x="3329064" y="4340842"/>
            <a:ext cx="395304" cy="87317"/>
            <a:chOff x="3180722" y="4154956"/>
            <a:chExt cx="395304" cy="87317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D9A1022-40E5-6575-6FAA-78B9AE4C8168}"/>
                </a:ext>
              </a:extLst>
            </p:cNvPr>
            <p:cNvSpPr/>
            <p:nvPr/>
          </p:nvSpPr>
          <p:spPr>
            <a:xfrm>
              <a:off x="3180722" y="4155688"/>
              <a:ext cx="86585" cy="8658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DF593C5-3FBA-CDF5-CBE0-026890441EE6}"/>
                </a:ext>
              </a:extLst>
            </p:cNvPr>
            <p:cNvSpPr/>
            <p:nvPr/>
          </p:nvSpPr>
          <p:spPr>
            <a:xfrm>
              <a:off x="3280931" y="4155687"/>
              <a:ext cx="86585" cy="8658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6819772-A6EB-6D37-6C05-3BFD8153EA80}"/>
                </a:ext>
              </a:extLst>
            </p:cNvPr>
            <p:cNvSpPr/>
            <p:nvPr/>
          </p:nvSpPr>
          <p:spPr>
            <a:xfrm>
              <a:off x="3489441" y="4154956"/>
              <a:ext cx="86585" cy="8658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0">
              <a:extLst>
                <a:ext uri="{FF2B5EF4-FFF2-40B4-BE49-F238E27FC236}">
                  <a16:creationId xmlns:a16="http://schemas.microsoft.com/office/drawing/2014/main" id="{31E31466-96C2-FBE1-18E1-9F10E313FD46}"/>
                </a:ext>
              </a:extLst>
            </p:cNvPr>
            <p:cNvSpPr/>
            <p:nvPr/>
          </p:nvSpPr>
          <p:spPr>
            <a:xfrm>
              <a:off x="3382082" y="4155687"/>
              <a:ext cx="86585" cy="8658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object 10">
            <a:extLst>
              <a:ext uri="{FF2B5EF4-FFF2-40B4-BE49-F238E27FC236}">
                <a16:creationId xmlns:a16="http://schemas.microsoft.com/office/drawing/2014/main" id="{CDB4D3AB-780F-7005-70AA-23E07EC48B6D}"/>
              </a:ext>
            </a:extLst>
          </p:cNvPr>
          <p:cNvSpPr/>
          <p:nvPr/>
        </p:nvSpPr>
        <p:spPr>
          <a:xfrm>
            <a:off x="2224195" y="7338761"/>
            <a:ext cx="828050" cy="152603"/>
          </a:xfrm>
          <a:custGeom>
            <a:avLst/>
            <a:gdLst/>
            <a:ahLst/>
            <a:cxnLst/>
            <a:rect l="l" t="t" r="r" b="b"/>
            <a:pathLst>
              <a:path w="3110865" h="584200">
                <a:moveTo>
                  <a:pt x="665314" y="41224"/>
                </a:moveTo>
                <a:lnTo>
                  <a:pt x="523633" y="41224"/>
                </a:lnTo>
                <a:lnTo>
                  <a:pt x="523633" y="368554"/>
                </a:lnTo>
                <a:lnTo>
                  <a:pt x="572503" y="368554"/>
                </a:lnTo>
                <a:lnTo>
                  <a:pt x="572490" y="246519"/>
                </a:lnTo>
                <a:lnTo>
                  <a:pt x="711709" y="246519"/>
                </a:lnTo>
                <a:lnTo>
                  <a:pt x="705256" y="237934"/>
                </a:lnTo>
                <a:lnTo>
                  <a:pt x="739221" y="224223"/>
                </a:lnTo>
                <a:lnTo>
                  <a:pt x="764747" y="203023"/>
                </a:lnTo>
                <a:lnTo>
                  <a:pt x="765738" y="201307"/>
                </a:lnTo>
                <a:lnTo>
                  <a:pt x="572503" y="201307"/>
                </a:lnTo>
                <a:lnTo>
                  <a:pt x="572490" y="87414"/>
                </a:lnTo>
                <a:lnTo>
                  <a:pt x="767823" y="87414"/>
                </a:lnTo>
                <a:lnTo>
                  <a:pt x="753230" y="68562"/>
                </a:lnTo>
                <a:lnTo>
                  <a:pt x="715030" y="48337"/>
                </a:lnTo>
                <a:lnTo>
                  <a:pt x="665314" y="41224"/>
                </a:lnTo>
                <a:close/>
              </a:path>
              <a:path w="3110865" h="584200">
                <a:moveTo>
                  <a:pt x="711709" y="246519"/>
                </a:moveTo>
                <a:lnTo>
                  <a:pt x="652068" y="246519"/>
                </a:lnTo>
                <a:lnTo>
                  <a:pt x="741311" y="368465"/>
                </a:lnTo>
                <a:lnTo>
                  <a:pt x="803440" y="368554"/>
                </a:lnTo>
                <a:lnTo>
                  <a:pt x="711709" y="246519"/>
                </a:lnTo>
                <a:close/>
              </a:path>
              <a:path w="3110865" h="584200">
                <a:moveTo>
                  <a:pt x="523633" y="41224"/>
                </a:moveTo>
                <a:lnTo>
                  <a:pt x="523608" y="368465"/>
                </a:lnTo>
                <a:lnTo>
                  <a:pt x="523633" y="41224"/>
                </a:lnTo>
                <a:close/>
              </a:path>
              <a:path w="3110865" h="584200">
                <a:moveTo>
                  <a:pt x="652068" y="246519"/>
                </a:moveTo>
                <a:lnTo>
                  <a:pt x="572490" y="246519"/>
                </a:lnTo>
                <a:lnTo>
                  <a:pt x="572490" y="368465"/>
                </a:lnTo>
                <a:lnTo>
                  <a:pt x="572503" y="246583"/>
                </a:lnTo>
                <a:lnTo>
                  <a:pt x="652115" y="246583"/>
                </a:lnTo>
                <a:close/>
              </a:path>
              <a:path w="3110865" h="584200">
                <a:moveTo>
                  <a:pt x="652115" y="246583"/>
                </a:moveTo>
                <a:lnTo>
                  <a:pt x="741246" y="368465"/>
                </a:lnTo>
                <a:lnTo>
                  <a:pt x="652115" y="246583"/>
                </a:lnTo>
                <a:close/>
              </a:path>
              <a:path w="3110865" h="584200">
                <a:moveTo>
                  <a:pt x="705293" y="237919"/>
                </a:moveTo>
                <a:lnTo>
                  <a:pt x="803373" y="368465"/>
                </a:lnTo>
                <a:lnTo>
                  <a:pt x="705293" y="237919"/>
                </a:lnTo>
                <a:close/>
              </a:path>
              <a:path w="3110865" h="584200">
                <a:moveTo>
                  <a:pt x="786396" y="141668"/>
                </a:moveTo>
                <a:lnTo>
                  <a:pt x="780800" y="175221"/>
                </a:lnTo>
                <a:lnTo>
                  <a:pt x="764747" y="203023"/>
                </a:lnTo>
                <a:lnTo>
                  <a:pt x="739221" y="224223"/>
                </a:lnTo>
                <a:lnTo>
                  <a:pt x="705256" y="237871"/>
                </a:lnTo>
                <a:lnTo>
                  <a:pt x="739226" y="224277"/>
                </a:lnTo>
                <a:lnTo>
                  <a:pt x="764752" y="203065"/>
                </a:lnTo>
                <a:lnTo>
                  <a:pt x="780819" y="175197"/>
                </a:lnTo>
                <a:lnTo>
                  <a:pt x="786396" y="141668"/>
                </a:lnTo>
                <a:close/>
              </a:path>
              <a:path w="3110865" h="584200">
                <a:moveTo>
                  <a:pt x="736168" y="143002"/>
                </a:moveTo>
                <a:lnTo>
                  <a:pt x="730914" y="167055"/>
                </a:lnTo>
                <a:lnTo>
                  <a:pt x="716032" y="185402"/>
                </a:lnTo>
                <a:lnTo>
                  <a:pt x="692705" y="197131"/>
                </a:lnTo>
                <a:lnTo>
                  <a:pt x="662178" y="201256"/>
                </a:lnTo>
                <a:lnTo>
                  <a:pt x="572503" y="201256"/>
                </a:lnTo>
                <a:lnTo>
                  <a:pt x="662190" y="201307"/>
                </a:lnTo>
                <a:lnTo>
                  <a:pt x="692710" y="197178"/>
                </a:lnTo>
                <a:lnTo>
                  <a:pt x="716033" y="185437"/>
                </a:lnTo>
                <a:lnTo>
                  <a:pt x="730933" y="167036"/>
                </a:lnTo>
                <a:lnTo>
                  <a:pt x="736168" y="143002"/>
                </a:lnTo>
                <a:close/>
              </a:path>
              <a:path w="3110865" h="584200">
                <a:moveTo>
                  <a:pt x="767823" y="87414"/>
                </a:moveTo>
                <a:lnTo>
                  <a:pt x="662635" y="87414"/>
                </a:lnTo>
                <a:lnTo>
                  <a:pt x="693836" y="91131"/>
                </a:lnTo>
                <a:lnTo>
                  <a:pt x="716922" y="101958"/>
                </a:lnTo>
                <a:lnTo>
                  <a:pt x="731249" y="119410"/>
                </a:lnTo>
                <a:lnTo>
                  <a:pt x="736168" y="143002"/>
                </a:lnTo>
                <a:lnTo>
                  <a:pt x="730929" y="167055"/>
                </a:lnTo>
                <a:lnTo>
                  <a:pt x="716033" y="185437"/>
                </a:lnTo>
                <a:lnTo>
                  <a:pt x="692710" y="197178"/>
                </a:lnTo>
                <a:lnTo>
                  <a:pt x="662190" y="201307"/>
                </a:lnTo>
                <a:lnTo>
                  <a:pt x="765738" y="201307"/>
                </a:lnTo>
                <a:lnTo>
                  <a:pt x="780814" y="175197"/>
                </a:lnTo>
                <a:lnTo>
                  <a:pt x="786396" y="141668"/>
                </a:lnTo>
                <a:lnTo>
                  <a:pt x="777743" y="100229"/>
                </a:lnTo>
                <a:lnTo>
                  <a:pt x="767823" y="87414"/>
                </a:lnTo>
                <a:close/>
              </a:path>
              <a:path w="3110865" h="584200">
                <a:moveTo>
                  <a:pt x="572503" y="87414"/>
                </a:moveTo>
                <a:lnTo>
                  <a:pt x="572490" y="201256"/>
                </a:lnTo>
                <a:lnTo>
                  <a:pt x="572503" y="87414"/>
                </a:lnTo>
                <a:close/>
              </a:path>
              <a:path w="3110865" h="584200">
                <a:moveTo>
                  <a:pt x="662635" y="87414"/>
                </a:moveTo>
                <a:lnTo>
                  <a:pt x="693830" y="91131"/>
                </a:lnTo>
                <a:lnTo>
                  <a:pt x="716921" y="101958"/>
                </a:lnTo>
                <a:lnTo>
                  <a:pt x="731248" y="119410"/>
                </a:lnTo>
                <a:lnTo>
                  <a:pt x="736168" y="143002"/>
                </a:lnTo>
                <a:lnTo>
                  <a:pt x="731249" y="119410"/>
                </a:lnTo>
                <a:lnTo>
                  <a:pt x="716922" y="101958"/>
                </a:lnTo>
                <a:lnTo>
                  <a:pt x="693836" y="91131"/>
                </a:lnTo>
                <a:lnTo>
                  <a:pt x="662635" y="87414"/>
                </a:lnTo>
                <a:close/>
              </a:path>
              <a:path w="3110865" h="584200">
                <a:moveTo>
                  <a:pt x="665314" y="41224"/>
                </a:moveTo>
                <a:lnTo>
                  <a:pt x="715030" y="48337"/>
                </a:lnTo>
                <a:lnTo>
                  <a:pt x="753230" y="68562"/>
                </a:lnTo>
                <a:lnTo>
                  <a:pt x="777743" y="100229"/>
                </a:lnTo>
                <a:lnTo>
                  <a:pt x="786396" y="141668"/>
                </a:lnTo>
                <a:lnTo>
                  <a:pt x="777745" y="100229"/>
                </a:lnTo>
                <a:lnTo>
                  <a:pt x="753235" y="68562"/>
                </a:lnTo>
                <a:lnTo>
                  <a:pt x="715035" y="48337"/>
                </a:lnTo>
                <a:lnTo>
                  <a:pt x="665314" y="41224"/>
                </a:lnTo>
                <a:close/>
              </a:path>
              <a:path w="3110865" h="584200">
                <a:moveTo>
                  <a:pt x="1005370" y="41605"/>
                </a:moveTo>
                <a:lnTo>
                  <a:pt x="956487" y="41605"/>
                </a:lnTo>
                <a:lnTo>
                  <a:pt x="956487" y="368846"/>
                </a:lnTo>
                <a:lnTo>
                  <a:pt x="1005370" y="368846"/>
                </a:lnTo>
                <a:lnTo>
                  <a:pt x="1005370" y="41605"/>
                </a:lnTo>
                <a:close/>
              </a:path>
              <a:path w="3110865" h="584200">
                <a:moveTo>
                  <a:pt x="1431785" y="41605"/>
                </a:moveTo>
                <a:lnTo>
                  <a:pt x="1192771" y="41605"/>
                </a:lnTo>
                <a:lnTo>
                  <a:pt x="1192771" y="368846"/>
                </a:lnTo>
                <a:lnTo>
                  <a:pt x="1241666" y="368846"/>
                </a:lnTo>
                <a:lnTo>
                  <a:pt x="1241666" y="232105"/>
                </a:lnTo>
                <a:lnTo>
                  <a:pt x="1411605" y="232105"/>
                </a:lnTo>
                <a:lnTo>
                  <a:pt x="1411605" y="186385"/>
                </a:lnTo>
                <a:lnTo>
                  <a:pt x="1241666" y="186385"/>
                </a:lnTo>
                <a:lnTo>
                  <a:pt x="1241666" y="87795"/>
                </a:lnTo>
                <a:lnTo>
                  <a:pt x="1431785" y="87795"/>
                </a:lnTo>
                <a:lnTo>
                  <a:pt x="1431785" y="41605"/>
                </a:lnTo>
                <a:close/>
              </a:path>
              <a:path w="3110865" h="584200">
                <a:moveTo>
                  <a:pt x="1634972" y="41605"/>
                </a:moveTo>
                <a:lnTo>
                  <a:pt x="1586077" y="41605"/>
                </a:lnTo>
                <a:lnTo>
                  <a:pt x="1586077" y="368846"/>
                </a:lnTo>
                <a:lnTo>
                  <a:pt x="1811642" y="368846"/>
                </a:lnTo>
                <a:lnTo>
                  <a:pt x="1811642" y="322656"/>
                </a:lnTo>
                <a:lnTo>
                  <a:pt x="1634972" y="322656"/>
                </a:lnTo>
                <a:lnTo>
                  <a:pt x="1634972" y="41605"/>
                </a:lnTo>
                <a:close/>
              </a:path>
              <a:path w="3110865" h="584200">
                <a:moveTo>
                  <a:pt x="2420264" y="41605"/>
                </a:moveTo>
                <a:lnTo>
                  <a:pt x="2374061" y="41605"/>
                </a:lnTo>
                <a:lnTo>
                  <a:pt x="2374061" y="368846"/>
                </a:lnTo>
                <a:lnTo>
                  <a:pt x="2422042" y="368846"/>
                </a:lnTo>
                <a:lnTo>
                  <a:pt x="2422042" y="126911"/>
                </a:lnTo>
                <a:lnTo>
                  <a:pt x="2477232" y="126911"/>
                </a:lnTo>
                <a:lnTo>
                  <a:pt x="2420264" y="41605"/>
                </a:lnTo>
                <a:close/>
              </a:path>
              <a:path w="3110865" h="584200">
                <a:moveTo>
                  <a:pt x="2687967" y="126517"/>
                </a:moveTo>
                <a:lnTo>
                  <a:pt x="2639085" y="126517"/>
                </a:lnTo>
                <a:lnTo>
                  <a:pt x="2639085" y="368846"/>
                </a:lnTo>
                <a:lnTo>
                  <a:pt x="2687967" y="368846"/>
                </a:lnTo>
                <a:lnTo>
                  <a:pt x="2687967" y="126517"/>
                </a:lnTo>
                <a:close/>
              </a:path>
              <a:path w="3110865" h="584200">
                <a:moveTo>
                  <a:pt x="2477232" y="126911"/>
                </a:moveTo>
                <a:lnTo>
                  <a:pt x="2422042" y="126911"/>
                </a:lnTo>
                <a:lnTo>
                  <a:pt x="2526118" y="282752"/>
                </a:lnTo>
                <a:lnTo>
                  <a:pt x="2530576" y="289356"/>
                </a:lnTo>
                <a:lnTo>
                  <a:pt x="2535021" y="282752"/>
                </a:lnTo>
                <a:lnTo>
                  <a:pt x="2585175" y="207454"/>
                </a:lnTo>
                <a:lnTo>
                  <a:pt x="2531021" y="207454"/>
                </a:lnTo>
                <a:lnTo>
                  <a:pt x="2477232" y="126911"/>
                </a:lnTo>
                <a:close/>
              </a:path>
              <a:path w="3110865" h="584200">
                <a:moveTo>
                  <a:pt x="2687967" y="41605"/>
                </a:moveTo>
                <a:lnTo>
                  <a:pt x="2641777" y="41605"/>
                </a:lnTo>
                <a:lnTo>
                  <a:pt x="2531021" y="207454"/>
                </a:lnTo>
                <a:lnTo>
                  <a:pt x="2585175" y="207454"/>
                </a:lnTo>
                <a:lnTo>
                  <a:pt x="2639085" y="126517"/>
                </a:lnTo>
                <a:lnTo>
                  <a:pt x="2687967" y="126517"/>
                </a:lnTo>
                <a:lnTo>
                  <a:pt x="2687967" y="41605"/>
                </a:lnTo>
                <a:close/>
              </a:path>
              <a:path w="3110865" h="584200">
                <a:moveTo>
                  <a:pt x="3108172" y="41605"/>
                </a:moveTo>
                <a:lnTo>
                  <a:pt x="2867812" y="41605"/>
                </a:lnTo>
                <a:lnTo>
                  <a:pt x="2867812" y="368846"/>
                </a:lnTo>
                <a:lnTo>
                  <a:pt x="3110407" y="368846"/>
                </a:lnTo>
                <a:lnTo>
                  <a:pt x="3110407" y="323100"/>
                </a:lnTo>
                <a:lnTo>
                  <a:pt x="2916682" y="323100"/>
                </a:lnTo>
                <a:lnTo>
                  <a:pt x="2916682" y="226733"/>
                </a:lnTo>
                <a:lnTo>
                  <a:pt x="3087992" y="226733"/>
                </a:lnTo>
                <a:lnTo>
                  <a:pt x="3087992" y="181013"/>
                </a:lnTo>
                <a:lnTo>
                  <a:pt x="2916682" y="181013"/>
                </a:lnTo>
                <a:lnTo>
                  <a:pt x="2916682" y="87350"/>
                </a:lnTo>
                <a:lnTo>
                  <a:pt x="3108172" y="87350"/>
                </a:lnTo>
                <a:lnTo>
                  <a:pt x="3108172" y="41605"/>
                </a:lnTo>
                <a:close/>
              </a:path>
              <a:path w="3110865" h="584200">
                <a:moveTo>
                  <a:pt x="3110179" y="530110"/>
                </a:moveTo>
                <a:lnTo>
                  <a:pt x="2419680" y="530110"/>
                </a:lnTo>
                <a:lnTo>
                  <a:pt x="2419680" y="536943"/>
                </a:lnTo>
                <a:lnTo>
                  <a:pt x="3110179" y="536943"/>
                </a:lnTo>
                <a:lnTo>
                  <a:pt x="3110179" y="530110"/>
                </a:lnTo>
                <a:close/>
              </a:path>
              <a:path w="3110865" h="584200">
                <a:moveTo>
                  <a:pt x="775563" y="530110"/>
                </a:moveTo>
                <a:lnTo>
                  <a:pt x="32677" y="530110"/>
                </a:lnTo>
                <a:lnTo>
                  <a:pt x="32677" y="536943"/>
                </a:lnTo>
                <a:lnTo>
                  <a:pt x="775563" y="536943"/>
                </a:lnTo>
                <a:lnTo>
                  <a:pt x="775563" y="530110"/>
                </a:lnTo>
                <a:close/>
              </a:path>
              <a:path w="3110865" h="584200">
                <a:moveTo>
                  <a:pt x="951331" y="560705"/>
                </a:moveTo>
                <a:lnTo>
                  <a:pt x="983399" y="583692"/>
                </a:lnTo>
                <a:lnTo>
                  <a:pt x="996393" y="581789"/>
                </a:lnTo>
                <a:lnTo>
                  <a:pt x="1006630" y="576375"/>
                </a:lnTo>
                <a:lnTo>
                  <a:pt x="1008426" y="574103"/>
                </a:lnTo>
                <a:lnTo>
                  <a:pt x="983805" y="574103"/>
                </a:lnTo>
                <a:lnTo>
                  <a:pt x="974586" y="573267"/>
                </a:lnTo>
                <a:lnTo>
                  <a:pt x="966354" y="570757"/>
                </a:lnTo>
                <a:lnTo>
                  <a:pt x="958729" y="566570"/>
                </a:lnTo>
                <a:lnTo>
                  <a:pt x="951331" y="560705"/>
                </a:lnTo>
                <a:close/>
              </a:path>
              <a:path w="3110865" h="584200">
                <a:moveTo>
                  <a:pt x="979614" y="486295"/>
                </a:moveTo>
                <a:lnTo>
                  <a:pt x="967160" y="488223"/>
                </a:lnTo>
                <a:lnTo>
                  <a:pt x="957308" y="493599"/>
                </a:lnTo>
                <a:lnTo>
                  <a:pt x="950830" y="501817"/>
                </a:lnTo>
                <a:lnTo>
                  <a:pt x="948499" y="512267"/>
                </a:lnTo>
                <a:lnTo>
                  <a:pt x="950403" y="522504"/>
                </a:lnTo>
                <a:lnTo>
                  <a:pt x="956225" y="530101"/>
                </a:lnTo>
                <a:lnTo>
                  <a:pt x="966132" y="535645"/>
                </a:lnTo>
                <a:lnTo>
                  <a:pt x="980287" y="539724"/>
                </a:lnTo>
                <a:lnTo>
                  <a:pt x="992525" y="543074"/>
                </a:lnTo>
                <a:lnTo>
                  <a:pt x="1000058" y="547015"/>
                </a:lnTo>
                <a:lnTo>
                  <a:pt x="1003861" y="551845"/>
                </a:lnTo>
                <a:lnTo>
                  <a:pt x="1004912" y="557860"/>
                </a:lnTo>
                <a:lnTo>
                  <a:pt x="1003402" y="564448"/>
                </a:lnTo>
                <a:lnTo>
                  <a:pt x="999126" y="569582"/>
                </a:lnTo>
                <a:lnTo>
                  <a:pt x="992466" y="572915"/>
                </a:lnTo>
                <a:lnTo>
                  <a:pt x="983805" y="574103"/>
                </a:lnTo>
                <a:lnTo>
                  <a:pt x="1008426" y="574103"/>
                </a:lnTo>
                <a:lnTo>
                  <a:pt x="1013338" y="567891"/>
                </a:lnTo>
                <a:lnTo>
                  <a:pt x="1015746" y="556780"/>
                </a:lnTo>
                <a:lnTo>
                  <a:pt x="1013894" y="547058"/>
                </a:lnTo>
                <a:lnTo>
                  <a:pt x="1008237" y="539565"/>
                </a:lnTo>
                <a:lnTo>
                  <a:pt x="998622" y="533949"/>
                </a:lnTo>
                <a:lnTo>
                  <a:pt x="984897" y="529856"/>
                </a:lnTo>
                <a:lnTo>
                  <a:pt x="972087" y="526354"/>
                </a:lnTo>
                <a:lnTo>
                  <a:pt x="964223" y="522314"/>
                </a:lnTo>
                <a:lnTo>
                  <a:pt x="960267" y="517410"/>
                </a:lnTo>
                <a:lnTo>
                  <a:pt x="959180" y="511314"/>
                </a:lnTo>
                <a:lnTo>
                  <a:pt x="959180" y="502666"/>
                </a:lnTo>
                <a:lnTo>
                  <a:pt x="967028" y="495896"/>
                </a:lnTo>
                <a:lnTo>
                  <a:pt x="1009962" y="495896"/>
                </a:lnTo>
                <a:lnTo>
                  <a:pt x="1005580" y="492853"/>
                </a:lnTo>
                <a:lnTo>
                  <a:pt x="997827" y="489216"/>
                </a:lnTo>
                <a:lnTo>
                  <a:pt x="989287" y="487027"/>
                </a:lnTo>
                <a:lnTo>
                  <a:pt x="979614" y="486295"/>
                </a:lnTo>
                <a:close/>
              </a:path>
              <a:path w="3110865" h="584200">
                <a:moveTo>
                  <a:pt x="1009962" y="495896"/>
                </a:moveTo>
                <a:lnTo>
                  <a:pt x="979347" y="495896"/>
                </a:lnTo>
                <a:lnTo>
                  <a:pt x="986489" y="496496"/>
                </a:lnTo>
                <a:lnTo>
                  <a:pt x="993365" y="498352"/>
                </a:lnTo>
                <a:lnTo>
                  <a:pt x="1000064" y="501549"/>
                </a:lnTo>
                <a:lnTo>
                  <a:pt x="1006678" y="506171"/>
                </a:lnTo>
                <a:lnTo>
                  <a:pt x="1012888" y="497928"/>
                </a:lnTo>
                <a:lnTo>
                  <a:pt x="1009962" y="495896"/>
                </a:lnTo>
                <a:close/>
              </a:path>
              <a:path w="3110865" h="584200">
                <a:moveTo>
                  <a:pt x="1160830" y="487641"/>
                </a:moveTo>
                <a:lnTo>
                  <a:pt x="1149184" y="487641"/>
                </a:lnTo>
                <a:lnTo>
                  <a:pt x="1183005" y="583031"/>
                </a:lnTo>
                <a:lnTo>
                  <a:pt x="1191945" y="583031"/>
                </a:lnTo>
                <a:lnTo>
                  <a:pt x="1197558" y="566508"/>
                </a:lnTo>
                <a:lnTo>
                  <a:pt x="1187881" y="566508"/>
                </a:lnTo>
                <a:lnTo>
                  <a:pt x="1160830" y="487641"/>
                </a:lnTo>
                <a:close/>
              </a:path>
              <a:path w="3110865" h="584200">
                <a:moveTo>
                  <a:pt x="1228823" y="506171"/>
                </a:moveTo>
                <a:lnTo>
                  <a:pt x="1218057" y="506171"/>
                </a:lnTo>
                <a:lnTo>
                  <a:pt x="1244041" y="583031"/>
                </a:lnTo>
                <a:lnTo>
                  <a:pt x="1253096" y="583031"/>
                </a:lnTo>
                <a:lnTo>
                  <a:pt x="1258954" y="566508"/>
                </a:lnTo>
                <a:lnTo>
                  <a:pt x="1248638" y="566508"/>
                </a:lnTo>
                <a:lnTo>
                  <a:pt x="1228823" y="506171"/>
                </a:lnTo>
                <a:close/>
              </a:path>
              <a:path w="3110865" h="584200">
                <a:moveTo>
                  <a:pt x="1222654" y="487387"/>
                </a:moveTo>
                <a:lnTo>
                  <a:pt x="1213853" y="487387"/>
                </a:lnTo>
                <a:lnTo>
                  <a:pt x="1187881" y="566508"/>
                </a:lnTo>
                <a:lnTo>
                  <a:pt x="1197558" y="566508"/>
                </a:lnTo>
                <a:lnTo>
                  <a:pt x="1218057" y="506171"/>
                </a:lnTo>
                <a:lnTo>
                  <a:pt x="1228823" y="506171"/>
                </a:lnTo>
                <a:lnTo>
                  <a:pt x="1222654" y="487387"/>
                </a:lnTo>
                <a:close/>
              </a:path>
              <a:path w="3110865" h="584200">
                <a:moveTo>
                  <a:pt x="1286916" y="487641"/>
                </a:moveTo>
                <a:lnTo>
                  <a:pt x="1275689" y="487641"/>
                </a:lnTo>
                <a:lnTo>
                  <a:pt x="1248638" y="566508"/>
                </a:lnTo>
                <a:lnTo>
                  <a:pt x="1258954" y="566508"/>
                </a:lnTo>
                <a:lnTo>
                  <a:pt x="1286916" y="487641"/>
                </a:lnTo>
                <a:close/>
              </a:path>
              <a:path w="3110865" h="584200">
                <a:moveTo>
                  <a:pt x="1498803" y="487108"/>
                </a:moveTo>
                <a:lnTo>
                  <a:pt x="1430350" y="487108"/>
                </a:lnTo>
                <a:lnTo>
                  <a:pt x="1430350" y="581812"/>
                </a:lnTo>
                <a:lnTo>
                  <a:pt x="1499476" y="581812"/>
                </a:lnTo>
                <a:lnTo>
                  <a:pt x="1499476" y="572084"/>
                </a:lnTo>
                <a:lnTo>
                  <a:pt x="1441030" y="572084"/>
                </a:lnTo>
                <a:lnTo>
                  <a:pt x="1441030" y="538937"/>
                </a:lnTo>
                <a:lnTo>
                  <a:pt x="1492719" y="538937"/>
                </a:lnTo>
                <a:lnTo>
                  <a:pt x="1492719" y="529209"/>
                </a:lnTo>
                <a:lnTo>
                  <a:pt x="1441030" y="529209"/>
                </a:lnTo>
                <a:lnTo>
                  <a:pt x="1441030" y="496849"/>
                </a:lnTo>
                <a:lnTo>
                  <a:pt x="1498803" y="496849"/>
                </a:lnTo>
                <a:lnTo>
                  <a:pt x="1498803" y="487108"/>
                </a:lnTo>
                <a:close/>
              </a:path>
              <a:path w="3110865" h="584200">
                <a:moveTo>
                  <a:pt x="1699425" y="487108"/>
                </a:moveTo>
                <a:lnTo>
                  <a:pt x="1666557" y="487108"/>
                </a:lnTo>
                <a:lnTo>
                  <a:pt x="1666557" y="581812"/>
                </a:lnTo>
                <a:lnTo>
                  <a:pt x="1699425" y="581812"/>
                </a:lnTo>
                <a:lnTo>
                  <a:pt x="1719855" y="578159"/>
                </a:lnTo>
                <a:lnTo>
                  <a:pt x="1729717" y="571931"/>
                </a:lnTo>
                <a:lnTo>
                  <a:pt x="1677238" y="571931"/>
                </a:lnTo>
                <a:lnTo>
                  <a:pt x="1677238" y="497001"/>
                </a:lnTo>
                <a:lnTo>
                  <a:pt x="1729895" y="497001"/>
                </a:lnTo>
                <a:lnTo>
                  <a:pt x="1719855" y="490719"/>
                </a:lnTo>
                <a:lnTo>
                  <a:pt x="1699425" y="487108"/>
                </a:lnTo>
                <a:close/>
              </a:path>
              <a:path w="3110865" h="584200">
                <a:moveTo>
                  <a:pt x="1729895" y="497001"/>
                </a:moveTo>
                <a:lnTo>
                  <a:pt x="1699425" y="497001"/>
                </a:lnTo>
                <a:lnTo>
                  <a:pt x="1715663" y="499909"/>
                </a:lnTo>
                <a:lnTo>
                  <a:pt x="1728035" y="507888"/>
                </a:lnTo>
                <a:lnTo>
                  <a:pt x="1735915" y="519826"/>
                </a:lnTo>
                <a:lnTo>
                  <a:pt x="1738680" y="534606"/>
                </a:lnTo>
                <a:lnTo>
                  <a:pt x="1735915" y="549343"/>
                </a:lnTo>
                <a:lnTo>
                  <a:pt x="1728035" y="561184"/>
                </a:lnTo>
                <a:lnTo>
                  <a:pt x="1715663" y="569067"/>
                </a:lnTo>
                <a:lnTo>
                  <a:pt x="1699425" y="571931"/>
                </a:lnTo>
                <a:lnTo>
                  <a:pt x="1729717" y="571931"/>
                </a:lnTo>
                <a:lnTo>
                  <a:pt x="1735764" y="568113"/>
                </a:lnTo>
                <a:lnTo>
                  <a:pt x="1746089" y="553046"/>
                </a:lnTo>
                <a:lnTo>
                  <a:pt x="1749767" y="534327"/>
                </a:lnTo>
                <a:lnTo>
                  <a:pt x="1746089" y="515649"/>
                </a:lnTo>
                <a:lnTo>
                  <a:pt x="1735764" y="500673"/>
                </a:lnTo>
                <a:lnTo>
                  <a:pt x="1729895" y="497001"/>
                </a:lnTo>
                <a:close/>
              </a:path>
              <a:path w="3110865" h="584200">
                <a:moveTo>
                  <a:pt x="1982609" y="487108"/>
                </a:moveTo>
                <a:lnTo>
                  <a:pt x="1914144" y="487108"/>
                </a:lnTo>
                <a:lnTo>
                  <a:pt x="1914144" y="581812"/>
                </a:lnTo>
                <a:lnTo>
                  <a:pt x="1983282" y="581812"/>
                </a:lnTo>
                <a:lnTo>
                  <a:pt x="1983282" y="572084"/>
                </a:lnTo>
                <a:lnTo>
                  <a:pt x="1924824" y="572084"/>
                </a:lnTo>
                <a:lnTo>
                  <a:pt x="1924824" y="538937"/>
                </a:lnTo>
                <a:lnTo>
                  <a:pt x="1976513" y="538937"/>
                </a:lnTo>
                <a:lnTo>
                  <a:pt x="1976513" y="529209"/>
                </a:lnTo>
                <a:lnTo>
                  <a:pt x="1924824" y="529209"/>
                </a:lnTo>
                <a:lnTo>
                  <a:pt x="1924824" y="496849"/>
                </a:lnTo>
                <a:lnTo>
                  <a:pt x="1982609" y="496849"/>
                </a:lnTo>
                <a:lnTo>
                  <a:pt x="1982609" y="487108"/>
                </a:lnTo>
                <a:close/>
              </a:path>
              <a:path w="3110865" h="584200">
                <a:moveTo>
                  <a:pt x="2168245" y="487108"/>
                </a:moveTo>
                <a:lnTo>
                  <a:pt x="2158250" y="487108"/>
                </a:lnTo>
                <a:lnTo>
                  <a:pt x="2158250" y="581812"/>
                </a:lnTo>
                <a:lnTo>
                  <a:pt x="2168664" y="581812"/>
                </a:lnTo>
                <a:lnTo>
                  <a:pt x="2168664" y="504164"/>
                </a:lnTo>
                <a:lnTo>
                  <a:pt x="2181651" y="504164"/>
                </a:lnTo>
                <a:lnTo>
                  <a:pt x="2168245" y="487108"/>
                </a:lnTo>
                <a:close/>
              </a:path>
              <a:path w="3110865" h="584200">
                <a:moveTo>
                  <a:pt x="2181651" y="504164"/>
                </a:moveTo>
                <a:lnTo>
                  <a:pt x="2168664" y="504164"/>
                </a:lnTo>
                <a:lnTo>
                  <a:pt x="2229802" y="581812"/>
                </a:lnTo>
                <a:lnTo>
                  <a:pt x="2238336" y="581812"/>
                </a:lnTo>
                <a:lnTo>
                  <a:pt x="2238336" y="563016"/>
                </a:lnTo>
                <a:lnTo>
                  <a:pt x="2227910" y="563016"/>
                </a:lnTo>
                <a:lnTo>
                  <a:pt x="2181651" y="504164"/>
                </a:lnTo>
                <a:close/>
              </a:path>
              <a:path w="3110865" h="584200">
                <a:moveTo>
                  <a:pt x="2238336" y="487108"/>
                </a:moveTo>
                <a:lnTo>
                  <a:pt x="2227910" y="487108"/>
                </a:lnTo>
                <a:lnTo>
                  <a:pt x="2227910" y="563016"/>
                </a:lnTo>
                <a:lnTo>
                  <a:pt x="2238336" y="563016"/>
                </a:lnTo>
                <a:lnTo>
                  <a:pt x="2238336" y="487108"/>
                </a:lnTo>
                <a:close/>
              </a:path>
              <a:path w="3110865" h="584200">
                <a:moveTo>
                  <a:pt x="2099284" y="39370"/>
                </a:moveTo>
                <a:lnTo>
                  <a:pt x="2057425" y="39370"/>
                </a:lnTo>
                <a:lnTo>
                  <a:pt x="1908289" y="368846"/>
                </a:lnTo>
                <a:lnTo>
                  <a:pt x="1960295" y="368846"/>
                </a:lnTo>
                <a:lnTo>
                  <a:pt x="1997443" y="284086"/>
                </a:lnTo>
                <a:lnTo>
                  <a:pt x="2210063" y="284086"/>
                </a:lnTo>
                <a:lnTo>
                  <a:pt x="2190425" y="240703"/>
                </a:lnTo>
                <a:lnTo>
                  <a:pt x="2016455" y="240703"/>
                </a:lnTo>
                <a:lnTo>
                  <a:pt x="2077897" y="100533"/>
                </a:lnTo>
                <a:lnTo>
                  <a:pt x="2126972" y="100533"/>
                </a:lnTo>
                <a:lnTo>
                  <a:pt x="2099284" y="39370"/>
                </a:lnTo>
                <a:close/>
              </a:path>
              <a:path w="3110865" h="584200">
                <a:moveTo>
                  <a:pt x="2210063" y="284086"/>
                </a:moveTo>
                <a:lnTo>
                  <a:pt x="2157742" y="284086"/>
                </a:lnTo>
                <a:lnTo>
                  <a:pt x="2194623" y="368846"/>
                </a:lnTo>
                <a:lnTo>
                  <a:pt x="2248433" y="368846"/>
                </a:lnTo>
                <a:lnTo>
                  <a:pt x="2210063" y="284086"/>
                </a:lnTo>
                <a:close/>
              </a:path>
              <a:path w="3110865" h="584200">
                <a:moveTo>
                  <a:pt x="2126972" y="100533"/>
                </a:moveTo>
                <a:lnTo>
                  <a:pt x="2077897" y="100533"/>
                </a:lnTo>
                <a:lnTo>
                  <a:pt x="2138870" y="240703"/>
                </a:lnTo>
                <a:lnTo>
                  <a:pt x="2190425" y="240703"/>
                </a:lnTo>
                <a:lnTo>
                  <a:pt x="2126972" y="100533"/>
                </a:lnTo>
                <a:close/>
              </a:path>
              <a:path w="3110865" h="584200">
                <a:moveTo>
                  <a:pt x="157149" y="0"/>
                </a:moveTo>
                <a:lnTo>
                  <a:pt x="114544" y="12440"/>
                </a:lnTo>
                <a:lnTo>
                  <a:pt x="76771" y="34022"/>
                </a:lnTo>
                <a:lnTo>
                  <a:pt x="45132" y="63447"/>
                </a:lnTo>
                <a:lnTo>
                  <a:pt x="20924" y="99416"/>
                </a:lnTo>
                <a:lnTo>
                  <a:pt x="5447" y="140629"/>
                </a:lnTo>
                <a:lnTo>
                  <a:pt x="0" y="185788"/>
                </a:lnTo>
                <a:lnTo>
                  <a:pt x="6729" y="235866"/>
                </a:lnTo>
                <a:lnTo>
                  <a:pt x="25718" y="280866"/>
                </a:lnTo>
                <a:lnTo>
                  <a:pt x="55173" y="318992"/>
                </a:lnTo>
                <a:lnTo>
                  <a:pt x="93297" y="348448"/>
                </a:lnTo>
                <a:lnTo>
                  <a:pt x="138293" y="367438"/>
                </a:lnTo>
                <a:lnTo>
                  <a:pt x="188366" y="374167"/>
                </a:lnTo>
                <a:lnTo>
                  <a:pt x="238444" y="367438"/>
                </a:lnTo>
                <a:lnTo>
                  <a:pt x="283444" y="348448"/>
                </a:lnTo>
                <a:lnTo>
                  <a:pt x="314691" y="324307"/>
                </a:lnTo>
                <a:lnTo>
                  <a:pt x="188366" y="324307"/>
                </a:lnTo>
                <a:lnTo>
                  <a:pt x="145521" y="317685"/>
                </a:lnTo>
                <a:lnTo>
                  <a:pt x="106760" y="298285"/>
                </a:lnTo>
                <a:lnTo>
                  <a:pt x="75206" y="266804"/>
                </a:lnTo>
                <a:lnTo>
                  <a:pt x="53983" y="223937"/>
                </a:lnTo>
                <a:lnTo>
                  <a:pt x="46215" y="170383"/>
                </a:lnTo>
                <a:lnTo>
                  <a:pt x="51110" y="126019"/>
                </a:lnTo>
                <a:lnTo>
                  <a:pt x="65349" y="85615"/>
                </a:lnTo>
                <a:lnTo>
                  <a:pt x="88263" y="50488"/>
                </a:lnTo>
                <a:lnTo>
                  <a:pt x="119183" y="21959"/>
                </a:lnTo>
                <a:lnTo>
                  <a:pt x="157441" y="1346"/>
                </a:lnTo>
                <a:lnTo>
                  <a:pt x="157149" y="0"/>
                </a:lnTo>
                <a:close/>
              </a:path>
              <a:path w="3110865" h="584200">
                <a:moveTo>
                  <a:pt x="315507" y="65468"/>
                </a:moveTo>
                <a:lnTo>
                  <a:pt x="207276" y="65468"/>
                </a:lnTo>
                <a:lnTo>
                  <a:pt x="254506" y="75031"/>
                </a:lnTo>
                <a:lnTo>
                  <a:pt x="292459" y="101009"/>
                </a:lnTo>
                <a:lnTo>
                  <a:pt x="317710" y="139277"/>
                </a:lnTo>
                <a:lnTo>
                  <a:pt x="326885" y="185788"/>
                </a:lnTo>
                <a:lnTo>
                  <a:pt x="319823" y="229572"/>
                </a:lnTo>
                <a:lnTo>
                  <a:pt x="300160" y="267597"/>
                </a:lnTo>
                <a:lnTo>
                  <a:pt x="270175" y="297581"/>
                </a:lnTo>
                <a:lnTo>
                  <a:pt x="232150" y="317245"/>
                </a:lnTo>
                <a:lnTo>
                  <a:pt x="188366" y="324307"/>
                </a:lnTo>
                <a:lnTo>
                  <a:pt x="314691" y="324307"/>
                </a:lnTo>
                <a:lnTo>
                  <a:pt x="321570" y="318992"/>
                </a:lnTo>
                <a:lnTo>
                  <a:pt x="351026" y="280866"/>
                </a:lnTo>
                <a:lnTo>
                  <a:pt x="370016" y="235866"/>
                </a:lnTo>
                <a:lnTo>
                  <a:pt x="376745" y="185788"/>
                </a:lnTo>
                <a:lnTo>
                  <a:pt x="367320" y="131444"/>
                </a:lnTo>
                <a:lnTo>
                  <a:pt x="342522" y="88998"/>
                </a:lnTo>
                <a:lnTo>
                  <a:pt x="315507" y="65468"/>
                </a:lnTo>
                <a:close/>
              </a:path>
              <a:path w="3110865" h="584200">
                <a:moveTo>
                  <a:pt x="228053" y="34074"/>
                </a:moveTo>
                <a:lnTo>
                  <a:pt x="168523" y="35668"/>
                </a:lnTo>
                <a:lnTo>
                  <a:pt x="134380" y="46831"/>
                </a:lnTo>
                <a:lnTo>
                  <a:pt x="112755" y="77129"/>
                </a:lnTo>
                <a:lnTo>
                  <a:pt x="90779" y="136131"/>
                </a:lnTo>
                <a:lnTo>
                  <a:pt x="92024" y="136550"/>
                </a:lnTo>
                <a:lnTo>
                  <a:pt x="99029" y="125443"/>
                </a:lnTo>
                <a:lnTo>
                  <a:pt x="120327" y="100996"/>
                </a:lnTo>
                <a:lnTo>
                  <a:pt x="156259" y="76575"/>
                </a:lnTo>
                <a:lnTo>
                  <a:pt x="207276" y="65468"/>
                </a:lnTo>
                <a:lnTo>
                  <a:pt x="315507" y="65468"/>
                </a:lnTo>
                <a:lnTo>
                  <a:pt x="307567" y="58553"/>
                </a:lnTo>
                <a:lnTo>
                  <a:pt x="267672" y="40210"/>
                </a:lnTo>
                <a:lnTo>
                  <a:pt x="228053" y="34074"/>
                </a:lnTo>
                <a:close/>
              </a:path>
            </a:pathLst>
          </a:custGeom>
          <a:solidFill>
            <a:srgbClr val="F4FD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22956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9C885F-8AE1-9CDE-EF75-48DAC838F0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44BA6CF7-DCC3-B9C9-595E-88283001B2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64" r="18969" b="7674"/>
          <a:stretch>
            <a:fillRect/>
          </a:stretch>
        </p:blipFill>
        <p:spPr>
          <a:xfrm>
            <a:off x="-60021" y="1"/>
            <a:ext cx="5394021" cy="7562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3B9E470-7DB6-7E78-24A7-7FAD5DF2A641}"/>
              </a:ext>
            </a:extLst>
          </p:cNvPr>
          <p:cNvSpPr/>
          <p:nvPr/>
        </p:nvSpPr>
        <p:spPr>
          <a:xfrm>
            <a:off x="177149" y="691195"/>
            <a:ext cx="2147761" cy="46049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7" name="Obraz 36">
            <a:extLst>
              <a:ext uri="{FF2B5EF4-FFF2-40B4-BE49-F238E27FC236}">
                <a16:creationId xmlns:a16="http://schemas.microsoft.com/office/drawing/2014/main" id="{19522D7F-22FC-4BA8-3583-50899CC2A1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72" b="15872"/>
          <a:stretch/>
        </p:blipFill>
        <p:spPr>
          <a:xfrm>
            <a:off x="1694126" y="3986460"/>
            <a:ext cx="584418" cy="598358"/>
          </a:xfrm>
          <a:prstGeom prst="ellipse">
            <a:avLst/>
          </a:prstGeom>
        </p:spPr>
      </p:pic>
      <p:pic>
        <p:nvPicPr>
          <p:cNvPr id="32" name="Picture 12">
            <a:extLst>
              <a:ext uri="{FF2B5EF4-FFF2-40B4-BE49-F238E27FC236}">
                <a16:creationId xmlns:a16="http://schemas.microsoft.com/office/drawing/2014/main" id="{C7112126-9F13-096E-C4C8-FF281D57E4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21" b="17321"/>
          <a:stretch/>
        </p:blipFill>
        <p:spPr>
          <a:xfrm>
            <a:off x="208792" y="3993926"/>
            <a:ext cx="584241" cy="572424"/>
          </a:xfrm>
          <a:prstGeom prst="ellipse">
            <a:avLst/>
          </a:prstGeom>
          <a:noFill/>
        </p:spPr>
      </p:pic>
      <p:sp>
        <p:nvSpPr>
          <p:cNvPr id="15" name="object 3">
            <a:extLst>
              <a:ext uri="{FF2B5EF4-FFF2-40B4-BE49-F238E27FC236}">
                <a16:creationId xmlns:a16="http://schemas.microsoft.com/office/drawing/2014/main" id="{929C10B3-D2B3-44DC-8C81-C109168D470F}"/>
              </a:ext>
            </a:extLst>
          </p:cNvPr>
          <p:cNvSpPr txBox="1"/>
          <p:nvPr/>
        </p:nvSpPr>
        <p:spPr>
          <a:xfrm>
            <a:off x="386967" y="1901202"/>
            <a:ext cx="1381387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dirty="0">
                <a:solidFill>
                  <a:srgbClr val="231F20"/>
                </a:solidFill>
                <a:latin typeface="Oriflame Sans Cond 2.0"/>
                <a:cs typeface="Oriflame Sans Cond 2.0"/>
              </a:rPr>
              <a:t>FAMÍLIA OLFATIVA </a:t>
            </a:r>
            <a:r>
              <a:rPr kumimoji="0" lang="en-US" sz="1000" b="1" i="0" u="none" strike="noStrike" kern="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riflame Sans Cond 2.0"/>
                <a:cs typeface="Oriflame Sans Cond 2.0"/>
              </a:rPr>
              <a:t>:</a:t>
            </a:r>
          </a:p>
          <a:p>
            <a:r>
              <a:rPr lang="en-US" sz="1000" dirty="0" err="1">
                <a:latin typeface="Oriflame Sans Cond 2.0" panose="020B0502020204020303" pitchFamily="34" charset="0"/>
              </a:rPr>
              <a:t>Frutado</a:t>
            </a:r>
            <a:r>
              <a:rPr lang="en-US" sz="1000" dirty="0">
                <a:latin typeface="Oriflame Sans Cond 2.0" panose="020B0502020204020303" pitchFamily="34" charset="0"/>
              </a:rPr>
              <a:t> </a:t>
            </a:r>
            <a:r>
              <a:rPr lang="en-US" sz="1000" dirty="0" err="1">
                <a:latin typeface="Oriflame Sans Cond 2.0" panose="020B0502020204020303" pitchFamily="34" charset="0"/>
              </a:rPr>
              <a:t>Ambarado</a:t>
            </a: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Oriflame Sans Cond 2.0" panose="020B0502020204020303" pitchFamily="34" charset="0"/>
            </a:endParaRPr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id="{EDE89106-6F75-88BB-DE02-F80DF7BC52EB}"/>
              </a:ext>
            </a:extLst>
          </p:cNvPr>
          <p:cNvSpPr txBox="1">
            <a:spLocks/>
          </p:cNvSpPr>
          <p:nvPr/>
        </p:nvSpPr>
        <p:spPr>
          <a:xfrm>
            <a:off x="370389" y="901908"/>
            <a:ext cx="1742620" cy="7027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2000" b="1" i="0">
                <a:solidFill>
                  <a:srgbClr val="231F20"/>
                </a:solidFill>
                <a:latin typeface="Oriflame Sans Cond 2.0"/>
                <a:ea typeface="+mj-ea"/>
                <a:cs typeface="Oriflame Sans Cond 2.0"/>
              </a:defRPr>
            </a:lvl1pPr>
          </a:lstStyle>
          <a:p>
            <a:pPr marL="12700" marR="508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pc="-10" dirty="0"/>
              <a:t>Tropic Thunder </a:t>
            </a:r>
            <a:r>
              <a:rPr lang="en-US" sz="2400" spc="-10" dirty="0"/>
              <a:t>EDP 50ml</a:t>
            </a: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CC090F0A-4545-2C5A-2AE3-D1C86FD1F57E}"/>
              </a:ext>
            </a:extLst>
          </p:cNvPr>
          <p:cNvSpPr txBox="1"/>
          <p:nvPr/>
        </p:nvSpPr>
        <p:spPr>
          <a:xfrm>
            <a:off x="177150" y="3013878"/>
            <a:ext cx="616888" cy="3077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ts val="115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Oriflame Sans Cond 2.0"/>
                <a:cs typeface="Oriflame Sans Cond 2.0"/>
              </a:rPr>
              <a:t>TOP</a:t>
            </a:r>
            <a:r>
              <a:rPr kumimoji="0" lang="pt-PT" sz="1000" b="1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Oriflame Sans Cond 2.0"/>
                <a:cs typeface="Oriflame Sans Cond 2.0"/>
              </a:rPr>
              <a:t>O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Oriflame Sans Cond 2.0"/>
              <a:cs typeface="Oriflame Sans Cond 2.0"/>
            </a:endParaRPr>
          </a:p>
          <a:p>
            <a:pPr marL="12700" marR="5080" lvl="0" indent="635" algn="ctr" defTabSz="914400" eaLnBrk="1" fontAlgn="auto" latinLnBrk="0" hangingPunct="1">
              <a:lnSpc>
                <a:spcPts val="10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kern="1200" dirty="0">
                <a:latin typeface="Oriflame Sans Cond 2.0" panose="020B0502020204020303" pitchFamily="34" charset="0"/>
              </a:rPr>
              <a:t>Fig</a:t>
            </a:r>
            <a:endParaRPr kumimoji="0" sz="900" b="0" i="0" u="none" strike="noStrike" kern="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Oriflame Sans Cond 2.0" panose="020B0502020204020303" pitchFamily="34" charset="0"/>
            </a:endParaRPr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8737D768-2D6D-25A7-7A60-ABF104A61DA0}"/>
              </a:ext>
            </a:extLst>
          </p:cNvPr>
          <p:cNvSpPr txBox="1"/>
          <p:nvPr/>
        </p:nvSpPr>
        <p:spPr>
          <a:xfrm>
            <a:off x="753610" y="3013878"/>
            <a:ext cx="881380" cy="323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ts val="115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000" b="1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Oriflame Sans Cond 2.0"/>
                <a:cs typeface="Oriflame Sans Cond 2.0"/>
              </a:rPr>
              <a:t>CORAÇÃO</a:t>
            </a:r>
            <a:endParaRPr kumimoji="0" lang="es-CO" sz="1000" b="1" i="0" u="none" strike="noStrike" kern="0" cap="none" spc="-2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Oriflame Sans Cond 2.0"/>
              <a:cs typeface="Oriflame Sans Cond 2.0"/>
            </a:endParaRPr>
          </a:p>
          <a:p>
            <a:pPr marL="0" marR="0" lvl="0" indent="0" algn="ctr" defTabSz="914400" eaLnBrk="1" fontAlgn="auto" latinLnBrk="0" hangingPunct="1">
              <a:lnSpc>
                <a:spcPts val="115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kern="1200" dirty="0">
                <a:latin typeface="Oriflame Sans Cond 2.0" panose="020B0502020204020303" pitchFamily="34" charset="0"/>
              </a:rPr>
              <a:t>Coconut Milk</a:t>
            </a:r>
            <a:endParaRPr lang="es-CO" sz="900" dirty="0">
              <a:solidFill>
                <a:srgbClr val="231F20"/>
              </a:solidFill>
              <a:latin typeface="Oriflame Sans Cond 2.0" panose="020B0502020204020303" pitchFamily="34" charset="0"/>
            </a:endParaRPr>
          </a:p>
        </p:txBody>
      </p:sp>
      <p:sp>
        <p:nvSpPr>
          <p:cNvPr id="19" name="object 7">
            <a:extLst>
              <a:ext uri="{FF2B5EF4-FFF2-40B4-BE49-F238E27FC236}">
                <a16:creationId xmlns:a16="http://schemas.microsoft.com/office/drawing/2014/main" id="{BD237498-9958-9461-BE3D-32986734AE79}"/>
              </a:ext>
            </a:extLst>
          </p:cNvPr>
          <p:cNvSpPr txBox="1"/>
          <p:nvPr/>
        </p:nvSpPr>
        <p:spPr>
          <a:xfrm>
            <a:off x="1574768" y="3017300"/>
            <a:ext cx="750141" cy="323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5405" marR="0" lvl="0" indent="0" algn="ctr" defTabSz="914400" eaLnBrk="1" fontAlgn="auto" latinLnBrk="0" hangingPunct="1">
              <a:lnSpc>
                <a:spcPts val="115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Oriflame Sans Cond 2.0"/>
                <a:cs typeface="Oriflame Sans Cond 2.0"/>
              </a:rPr>
              <a:t>BASE</a:t>
            </a:r>
            <a:endParaRPr kumimoji="0" lang="es-CO" sz="1000" b="1" i="0" u="none" strike="noStrike" kern="0" cap="none" spc="-2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Oriflame Sans Cond 2.0"/>
              <a:cs typeface="Oriflame Sans Cond 2.0"/>
            </a:endParaRPr>
          </a:p>
          <a:p>
            <a:pPr marL="65405" marR="0" lvl="0" indent="0" algn="ctr" defTabSz="914400" eaLnBrk="1" fontAlgn="auto" latinLnBrk="0" hangingPunct="1">
              <a:lnSpc>
                <a:spcPts val="115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dirty="0">
                <a:latin typeface="Oriflame Sans Cond 2.0" panose="020B0502020204020303" pitchFamily="34" charset="0"/>
              </a:rPr>
              <a:t>Sandal</a:t>
            </a:r>
            <a:r>
              <a:rPr lang="en-US" sz="900" kern="1200" dirty="0">
                <a:latin typeface="Oriflame Sans Cond 2.0" panose="020B0502020204020303" pitchFamily="34" charset="0"/>
              </a:rPr>
              <a:t>wood</a:t>
            </a:r>
            <a:endParaRPr kumimoji="0" sz="900" b="0" i="0" u="none" strike="noStrike" kern="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Oriflame Sans Cond 2.0" panose="020B0502020204020303" pitchFamily="34" charset="0"/>
            </a:endParaRPr>
          </a:p>
        </p:txBody>
      </p:sp>
      <p:sp>
        <p:nvSpPr>
          <p:cNvPr id="22" name="object 3">
            <a:extLst>
              <a:ext uri="{FF2B5EF4-FFF2-40B4-BE49-F238E27FC236}">
                <a16:creationId xmlns:a16="http://schemas.microsoft.com/office/drawing/2014/main" id="{27D4D3B4-5EF6-EE02-C7D3-B376D721B6FE}"/>
              </a:ext>
            </a:extLst>
          </p:cNvPr>
          <p:cNvSpPr txBox="1"/>
          <p:nvPr/>
        </p:nvSpPr>
        <p:spPr>
          <a:xfrm>
            <a:off x="385434" y="3674914"/>
            <a:ext cx="1501167" cy="333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spc="-25" dirty="0">
                <a:solidFill>
                  <a:prstClr val="black"/>
                </a:solidFill>
                <a:latin typeface="Oriflame Sans Cond 2.0"/>
                <a:cs typeface="Oriflame Sans Cond 2.0"/>
              </a:rPr>
              <a:t>O QUE O TORNA ÚNICO</a:t>
            </a:r>
            <a:r>
              <a:rPr kumimoji="0" lang="en-US" sz="1000" b="1" i="0" u="none" strike="noStrike" kern="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riflame Sans Cond 2.0"/>
                <a:cs typeface="Oriflame Sans Cond 2.0"/>
              </a:rPr>
              <a:t>?</a:t>
            </a: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Oriflame Sans Cond 2.0"/>
              <a:cs typeface="Oriflame Sans Cond 2.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8EE11C7-9D90-E4CD-900B-77EEED667969}"/>
              </a:ext>
            </a:extLst>
          </p:cNvPr>
          <p:cNvSpPr txBox="1"/>
          <p:nvPr/>
        </p:nvSpPr>
        <p:spPr>
          <a:xfrm>
            <a:off x="26951" y="4748795"/>
            <a:ext cx="947921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60325" marR="52705" lvl="0" indent="37465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800" dirty="0">
                <a:latin typeface="Oriflame Sans Cond 2.0" panose="020B0502020204020303" pitchFamily="34" charset="0"/>
              </a:rPr>
              <a:t>Figo em leite de coco</a:t>
            </a:r>
            <a:endParaRPr lang="es-CO" sz="800" dirty="0">
              <a:latin typeface="Oriflame Sans Cond 2.0" panose="020B0502020204020303" pitchFamily="34" charset="0"/>
            </a:endParaRPr>
          </a:p>
        </p:txBody>
      </p:sp>
      <p:sp>
        <p:nvSpPr>
          <p:cNvPr id="56" name="object 10">
            <a:extLst>
              <a:ext uri="{FF2B5EF4-FFF2-40B4-BE49-F238E27FC236}">
                <a16:creationId xmlns:a16="http://schemas.microsoft.com/office/drawing/2014/main" id="{33238C01-2E93-98B4-849F-E9A2BF65D9CD}"/>
              </a:ext>
            </a:extLst>
          </p:cNvPr>
          <p:cNvSpPr/>
          <p:nvPr/>
        </p:nvSpPr>
        <p:spPr>
          <a:xfrm>
            <a:off x="2224195" y="7338761"/>
            <a:ext cx="828050" cy="152603"/>
          </a:xfrm>
          <a:custGeom>
            <a:avLst/>
            <a:gdLst/>
            <a:ahLst/>
            <a:cxnLst/>
            <a:rect l="l" t="t" r="r" b="b"/>
            <a:pathLst>
              <a:path w="3110865" h="584200">
                <a:moveTo>
                  <a:pt x="665314" y="41224"/>
                </a:moveTo>
                <a:lnTo>
                  <a:pt x="523633" y="41224"/>
                </a:lnTo>
                <a:lnTo>
                  <a:pt x="523633" y="368554"/>
                </a:lnTo>
                <a:lnTo>
                  <a:pt x="572503" y="368554"/>
                </a:lnTo>
                <a:lnTo>
                  <a:pt x="572490" y="246519"/>
                </a:lnTo>
                <a:lnTo>
                  <a:pt x="711709" y="246519"/>
                </a:lnTo>
                <a:lnTo>
                  <a:pt x="705256" y="237934"/>
                </a:lnTo>
                <a:lnTo>
                  <a:pt x="739221" y="224223"/>
                </a:lnTo>
                <a:lnTo>
                  <a:pt x="764747" y="203023"/>
                </a:lnTo>
                <a:lnTo>
                  <a:pt x="765738" y="201307"/>
                </a:lnTo>
                <a:lnTo>
                  <a:pt x="572503" y="201307"/>
                </a:lnTo>
                <a:lnTo>
                  <a:pt x="572490" y="87414"/>
                </a:lnTo>
                <a:lnTo>
                  <a:pt x="767823" y="87414"/>
                </a:lnTo>
                <a:lnTo>
                  <a:pt x="753230" y="68562"/>
                </a:lnTo>
                <a:lnTo>
                  <a:pt x="715030" y="48337"/>
                </a:lnTo>
                <a:lnTo>
                  <a:pt x="665314" y="41224"/>
                </a:lnTo>
                <a:close/>
              </a:path>
              <a:path w="3110865" h="584200">
                <a:moveTo>
                  <a:pt x="711709" y="246519"/>
                </a:moveTo>
                <a:lnTo>
                  <a:pt x="652068" y="246519"/>
                </a:lnTo>
                <a:lnTo>
                  <a:pt x="741311" y="368465"/>
                </a:lnTo>
                <a:lnTo>
                  <a:pt x="803440" y="368554"/>
                </a:lnTo>
                <a:lnTo>
                  <a:pt x="711709" y="246519"/>
                </a:lnTo>
                <a:close/>
              </a:path>
              <a:path w="3110865" h="584200">
                <a:moveTo>
                  <a:pt x="523633" y="41224"/>
                </a:moveTo>
                <a:lnTo>
                  <a:pt x="523608" y="368465"/>
                </a:lnTo>
                <a:lnTo>
                  <a:pt x="523633" y="41224"/>
                </a:lnTo>
                <a:close/>
              </a:path>
              <a:path w="3110865" h="584200">
                <a:moveTo>
                  <a:pt x="652068" y="246519"/>
                </a:moveTo>
                <a:lnTo>
                  <a:pt x="572490" y="246519"/>
                </a:lnTo>
                <a:lnTo>
                  <a:pt x="572490" y="368465"/>
                </a:lnTo>
                <a:lnTo>
                  <a:pt x="572503" y="246583"/>
                </a:lnTo>
                <a:lnTo>
                  <a:pt x="652115" y="246583"/>
                </a:lnTo>
                <a:close/>
              </a:path>
              <a:path w="3110865" h="584200">
                <a:moveTo>
                  <a:pt x="652115" y="246583"/>
                </a:moveTo>
                <a:lnTo>
                  <a:pt x="741246" y="368465"/>
                </a:lnTo>
                <a:lnTo>
                  <a:pt x="652115" y="246583"/>
                </a:lnTo>
                <a:close/>
              </a:path>
              <a:path w="3110865" h="584200">
                <a:moveTo>
                  <a:pt x="705293" y="237919"/>
                </a:moveTo>
                <a:lnTo>
                  <a:pt x="803373" y="368465"/>
                </a:lnTo>
                <a:lnTo>
                  <a:pt x="705293" y="237919"/>
                </a:lnTo>
                <a:close/>
              </a:path>
              <a:path w="3110865" h="584200">
                <a:moveTo>
                  <a:pt x="786396" y="141668"/>
                </a:moveTo>
                <a:lnTo>
                  <a:pt x="780800" y="175221"/>
                </a:lnTo>
                <a:lnTo>
                  <a:pt x="764747" y="203023"/>
                </a:lnTo>
                <a:lnTo>
                  <a:pt x="739221" y="224223"/>
                </a:lnTo>
                <a:lnTo>
                  <a:pt x="705256" y="237871"/>
                </a:lnTo>
                <a:lnTo>
                  <a:pt x="739226" y="224277"/>
                </a:lnTo>
                <a:lnTo>
                  <a:pt x="764752" y="203065"/>
                </a:lnTo>
                <a:lnTo>
                  <a:pt x="780819" y="175197"/>
                </a:lnTo>
                <a:lnTo>
                  <a:pt x="786396" y="141668"/>
                </a:lnTo>
                <a:close/>
              </a:path>
              <a:path w="3110865" h="584200">
                <a:moveTo>
                  <a:pt x="736168" y="143002"/>
                </a:moveTo>
                <a:lnTo>
                  <a:pt x="730914" y="167055"/>
                </a:lnTo>
                <a:lnTo>
                  <a:pt x="716032" y="185402"/>
                </a:lnTo>
                <a:lnTo>
                  <a:pt x="692705" y="197131"/>
                </a:lnTo>
                <a:lnTo>
                  <a:pt x="662178" y="201256"/>
                </a:lnTo>
                <a:lnTo>
                  <a:pt x="572503" y="201256"/>
                </a:lnTo>
                <a:lnTo>
                  <a:pt x="662190" y="201307"/>
                </a:lnTo>
                <a:lnTo>
                  <a:pt x="692710" y="197178"/>
                </a:lnTo>
                <a:lnTo>
                  <a:pt x="716033" y="185437"/>
                </a:lnTo>
                <a:lnTo>
                  <a:pt x="730933" y="167036"/>
                </a:lnTo>
                <a:lnTo>
                  <a:pt x="736168" y="143002"/>
                </a:lnTo>
                <a:close/>
              </a:path>
              <a:path w="3110865" h="584200">
                <a:moveTo>
                  <a:pt x="767823" y="87414"/>
                </a:moveTo>
                <a:lnTo>
                  <a:pt x="662635" y="87414"/>
                </a:lnTo>
                <a:lnTo>
                  <a:pt x="693836" y="91131"/>
                </a:lnTo>
                <a:lnTo>
                  <a:pt x="716922" y="101958"/>
                </a:lnTo>
                <a:lnTo>
                  <a:pt x="731249" y="119410"/>
                </a:lnTo>
                <a:lnTo>
                  <a:pt x="736168" y="143002"/>
                </a:lnTo>
                <a:lnTo>
                  <a:pt x="730929" y="167055"/>
                </a:lnTo>
                <a:lnTo>
                  <a:pt x="716033" y="185437"/>
                </a:lnTo>
                <a:lnTo>
                  <a:pt x="692710" y="197178"/>
                </a:lnTo>
                <a:lnTo>
                  <a:pt x="662190" y="201307"/>
                </a:lnTo>
                <a:lnTo>
                  <a:pt x="765738" y="201307"/>
                </a:lnTo>
                <a:lnTo>
                  <a:pt x="780814" y="175197"/>
                </a:lnTo>
                <a:lnTo>
                  <a:pt x="786396" y="141668"/>
                </a:lnTo>
                <a:lnTo>
                  <a:pt x="777743" y="100229"/>
                </a:lnTo>
                <a:lnTo>
                  <a:pt x="767823" y="87414"/>
                </a:lnTo>
                <a:close/>
              </a:path>
              <a:path w="3110865" h="584200">
                <a:moveTo>
                  <a:pt x="572503" y="87414"/>
                </a:moveTo>
                <a:lnTo>
                  <a:pt x="572490" y="201256"/>
                </a:lnTo>
                <a:lnTo>
                  <a:pt x="572503" y="87414"/>
                </a:lnTo>
                <a:close/>
              </a:path>
              <a:path w="3110865" h="584200">
                <a:moveTo>
                  <a:pt x="662635" y="87414"/>
                </a:moveTo>
                <a:lnTo>
                  <a:pt x="693830" y="91131"/>
                </a:lnTo>
                <a:lnTo>
                  <a:pt x="716921" y="101958"/>
                </a:lnTo>
                <a:lnTo>
                  <a:pt x="731248" y="119410"/>
                </a:lnTo>
                <a:lnTo>
                  <a:pt x="736168" y="143002"/>
                </a:lnTo>
                <a:lnTo>
                  <a:pt x="731249" y="119410"/>
                </a:lnTo>
                <a:lnTo>
                  <a:pt x="716922" y="101958"/>
                </a:lnTo>
                <a:lnTo>
                  <a:pt x="693836" y="91131"/>
                </a:lnTo>
                <a:lnTo>
                  <a:pt x="662635" y="87414"/>
                </a:lnTo>
                <a:close/>
              </a:path>
              <a:path w="3110865" h="584200">
                <a:moveTo>
                  <a:pt x="665314" y="41224"/>
                </a:moveTo>
                <a:lnTo>
                  <a:pt x="715030" y="48337"/>
                </a:lnTo>
                <a:lnTo>
                  <a:pt x="753230" y="68562"/>
                </a:lnTo>
                <a:lnTo>
                  <a:pt x="777743" y="100229"/>
                </a:lnTo>
                <a:lnTo>
                  <a:pt x="786396" y="141668"/>
                </a:lnTo>
                <a:lnTo>
                  <a:pt x="777745" y="100229"/>
                </a:lnTo>
                <a:lnTo>
                  <a:pt x="753235" y="68562"/>
                </a:lnTo>
                <a:lnTo>
                  <a:pt x="715035" y="48337"/>
                </a:lnTo>
                <a:lnTo>
                  <a:pt x="665314" y="41224"/>
                </a:lnTo>
                <a:close/>
              </a:path>
              <a:path w="3110865" h="584200">
                <a:moveTo>
                  <a:pt x="1005370" y="41605"/>
                </a:moveTo>
                <a:lnTo>
                  <a:pt x="956487" y="41605"/>
                </a:lnTo>
                <a:lnTo>
                  <a:pt x="956487" y="368846"/>
                </a:lnTo>
                <a:lnTo>
                  <a:pt x="1005370" y="368846"/>
                </a:lnTo>
                <a:lnTo>
                  <a:pt x="1005370" y="41605"/>
                </a:lnTo>
                <a:close/>
              </a:path>
              <a:path w="3110865" h="584200">
                <a:moveTo>
                  <a:pt x="1431785" y="41605"/>
                </a:moveTo>
                <a:lnTo>
                  <a:pt x="1192771" y="41605"/>
                </a:lnTo>
                <a:lnTo>
                  <a:pt x="1192771" y="368846"/>
                </a:lnTo>
                <a:lnTo>
                  <a:pt x="1241666" y="368846"/>
                </a:lnTo>
                <a:lnTo>
                  <a:pt x="1241666" y="232105"/>
                </a:lnTo>
                <a:lnTo>
                  <a:pt x="1411605" y="232105"/>
                </a:lnTo>
                <a:lnTo>
                  <a:pt x="1411605" y="186385"/>
                </a:lnTo>
                <a:lnTo>
                  <a:pt x="1241666" y="186385"/>
                </a:lnTo>
                <a:lnTo>
                  <a:pt x="1241666" y="87795"/>
                </a:lnTo>
                <a:lnTo>
                  <a:pt x="1431785" y="87795"/>
                </a:lnTo>
                <a:lnTo>
                  <a:pt x="1431785" y="41605"/>
                </a:lnTo>
                <a:close/>
              </a:path>
              <a:path w="3110865" h="584200">
                <a:moveTo>
                  <a:pt x="1634972" y="41605"/>
                </a:moveTo>
                <a:lnTo>
                  <a:pt x="1586077" y="41605"/>
                </a:lnTo>
                <a:lnTo>
                  <a:pt x="1586077" y="368846"/>
                </a:lnTo>
                <a:lnTo>
                  <a:pt x="1811642" y="368846"/>
                </a:lnTo>
                <a:lnTo>
                  <a:pt x="1811642" y="322656"/>
                </a:lnTo>
                <a:lnTo>
                  <a:pt x="1634972" y="322656"/>
                </a:lnTo>
                <a:lnTo>
                  <a:pt x="1634972" y="41605"/>
                </a:lnTo>
                <a:close/>
              </a:path>
              <a:path w="3110865" h="584200">
                <a:moveTo>
                  <a:pt x="2420264" y="41605"/>
                </a:moveTo>
                <a:lnTo>
                  <a:pt x="2374061" y="41605"/>
                </a:lnTo>
                <a:lnTo>
                  <a:pt x="2374061" y="368846"/>
                </a:lnTo>
                <a:lnTo>
                  <a:pt x="2422042" y="368846"/>
                </a:lnTo>
                <a:lnTo>
                  <a:pt x="2422042" y="126911"/>
                </a:lnTo>
                <a:lnTo>
                  <a:pt x="2477232" y="126911"/>
                </a:lnTo>
                <a:lnTo>
                  <a:pt x="2420264" y="41605"/>
                </a:lnTo>
                <a:close/>
              </a:path>
              <a:path w="3110865" h="584200">
                <a:moveTo>
                  <a:pt x="2687967" y="126517"/>
                </a:moveTo>
                <a:lnTo>
                  <a:pt x="2639085" y="126517"/>
                </a:lnTo>
                <a:lnTo>
                  <a:pt x="2639085" y="368846"/>
                </a:lnTo>
                <a:lnTo>
                  <a:pt x="2687967" y="368846"/>
                </a:lnTo>
                <a:lnTo>
                  <a:pt x="2687967" y="126517"/>
                </a:lnTo>
                <a:close/>
              </a:path>
              <a:path w="3110865" h="584200">
                <a:moveTo>
                  <a:pt x="2477232" y="126911"/>
                </a:moveTo>
                <a:lnTo>
                  <a:pt x="2422042" y="126911"/>
                </a:lnTo>
                <a:lnTo>
                  <a:pt x="2526118" y="282752"/>
                </a:lnTo>
                <a:lnTo>
                  <a:pt x="2530576" y="289356"/>
                </a:lnTo>
                <a:lnTo>
                  <a:pt x="2535021" y="282752"/>
                </a:lnTo>
                <a:lnTo>
                  <a:pt x="2585175" y="207454"/>
                </a:lnTo>
                <a:lnTo>
                  <a:pt x="2531021" y="207454"/>
                </a:lnTo>
                <a:lnTo>
                  <a:pt x="2477232" y="126911"/>
                </a:lnTo>
                <a:close/>
              </a:path>
              <a:path w="3110865" h="584200">
                <a:moveTo>
                  <a:pt x="2687967" y="41605"/>
                </a:moveTo>
                <a:lnTo>
                  <a:pt x="2641777" y="41605"/>
                </a:lnTo>
                <a:lnTo>
                  <a:pt x="2531021" y="207454"/>
                </a:lnTo>
                <a:lnTo>
                  <a:pt x="2585175" y="207454"/>
                </a:lnTo>
                <a:lnTo>
                  <a:pt x="2639085" y="126517"/>
                </a:lnTo>
                <a:lnTo>
                  <a:pt x="2687967" y="126517"/>
                </a:lnTo>
                <a:lnTo>
                  <a:pt x="2687967" y="41605"/>
                </a:lnTo>
                <a:close/>
              </a:path>
              <a:path w="3110865" h="584200">
                <a:moveTo>
                  <a:pt x="3108172" y="41605"/>
                </a:moveTo>
                <a:lnTo>
                  <a:pt x="2867812" y="41605"/>
                </a:lnTo>
                <a:lnTo>
                  <a:pt x="2867812" y="368846"/>
                </a:lnTo>
                <a:lnTo>
                  <a:pt x="3110407" y="368846"/>
                </a:lnTo>
                <a:lnTo>
                  <a:pt x="3110407" y="323100"/>
                </a:lnTo>
                <a:lnTo>
                  <a:pt x="2916682" y="323100"/>
                </a:lnTo>
                <a:lnTo>
                  <a:pt x="2916682" y="226733"/>
                </a:lnTo>
                <a:lnTo>
                  <a:pt x="3087992" y="226733"/>
                </a:lnTo>
                <a:lnTo>
                  <a:pt x="3087992" y="181013"/>
                </a:lnTo>
                <a:lnTo>
                  <a:pt x="2916682" y="181013"/>
                </a:lnTo>
                <a:lnTo>
                  <a:pt x="2916682" y="87350"/>
                </a:lnTo>
                <a:lnTo>
                  <a:pt x="3108172" y="87350"/>
                </a:lnTo>
                <a:lnTo>
                  <a:pt x="3108172" y="41605"/>
                </a:lnTo>
                <a:close/>
              </a:path>
              <a:path w="3110865" h="584200">
                <a:moveTo>
                  <a:pt x="3110179" y="530110"/>
                </a:moveTo>
                <a:lnTo>
                  <a:pt x="2419680" y="530110"/>
                </a:lnTo>
                <a:lnTo>
                  <a:pt x="2419680" y="536943"/>
                </a:lnTo>
                <a:lnTo>
                  <a:pt x="3110179" y="536943"/>
                </a:lnTo>
                <a:lnTo>
                  <a:pt x="3110179" y="530110"/>
                </a:lnTo>
                <a:close/>
              </a:path>
              <a:path w="3110865" h="584200">
                <a:moveTo>
                  <a:pt x="775563" y="530110"/>
                </a:moveTo>
                <a:lnTo>
                  <a:pt x="32677" y="530110"/>
                </a:lnTo>
                <a:lnTo>
                  <a:pt x="32677" y="536943"/>
                </a:lnTo>
                <a:lnTo>
                  <a:pt x="775563" y="536943"/>
                </a:lnTo>
                <a:lnTo>
                  <a:pt x="775563" y="530110"/>
                </a:lnTo>
                <a:close/>
              </a:path>
              <a:path w="3110865" h="584200">
                <a:moveTo>
                  <a:pt x="951331" y="560705"/>
                </a:moveTo>
                <a:lnTo>
                  <a:pt x="983399" y="583692"/>
                </a:lnTo>
                <a:lnTo>
                  <a:pt x="996393" y="581789"/>
                </a:lnTo>
                <a:lnTo>
                  <a:pt x="1006630" y="576375"/>
                </a:lnTo>
                <a:lnTo>
                  <a:pt x="1008426" y="574103"/>
                </a:lnTo>
                <a:lnTo>
                  <a:pt x="983805" y="574103"/>
                </a:lnTo>
                <a:lnTo>
                  <a:pt x="974586" y="573267"/>
                </a:lnTo>
                <a:lnTo>
                  <a:pt x="966354" y="570757"/>
                </a:lnTo>
                <a:lnTo>
                  <a:pt x="958729" y="566570"/>
                </a:lnTo>
                <a:lnTo>
                  <a:pt x="951331" y="560705"/>
                </a:lnTo>
                <a:close/>
              </a:path>
              <a:path w="3110865" h="584200">
                <a:moveTo>
                  <a:pt x="979614" y="486295"/>
                </a:moveTo>
                <a:lnTo>
                  <a:pt x="967160" y="488223"/>
                </a:lnTo>
                <a:lnTo>
                  <a:pt x="957308" y="493599"/>
                </a:lnTo>
                <a:lnTo>
                  <a:pt x="950830" y="501817"/>
                </a:lnTo>
                <a:lnTo>
                  <a:pt x="948499" y="512267"/>
                </a:lnTo>
                <a:lnTo>
                  <a:pt x="950403" y="522504"/>
                </a:lnTo>
                <a:lnTo>
                  <a:pt x="956225" y="530101"/>
                </a:lnTo>
                <a:lnTo>
                  <a:pt x="966132" y="535645"/>
                </a:lnTo>
                <a:lnTo>
                  <a:pt x="980287" y="539724"/>
                </a:lnTo>
                <a:lnTo>
                  <a:pt x="992525" y="543074"/>
                </a:lnTo>
                <a:lnTo>
                  <a:pt x="1000058" y="547015"/>
                </a:lnTo>
                <a:lnTo>
                  <a:pt x="1003861" y="551845"/>
                </a:lnTo>
                <a:lnTo>
                  <a:pt x="1004912" y="557860"/>
                </a:lnTo>
                <a:lnTo>
                  <a:pt x="1003402" y="564448"/>
                </a:lnTo>
                <a:lnTo>
                  <a:pt x="999126" y="569582"/>
                </a:lnTo>
                <a:lnTo>
                  <a:pt x="992466" y="572915"/>
                </a:lnTo>
                <a:lnTo>
                  <a:pt x="983805" y="574103"/>
                </a:lnTo>
                <a:lnTo>
                  <a:pt x="1008426" y="574103"/>
                </a:lnTo>
                <a:lnTo>
                  <a:pt x="1013338" y="567891"/>
                </a:lnTo>
                <a:lnTo>
                  <a:pt x="1015746" y="556780"/>
                </a:lnTo>
                <a:lnTo>
                  <a:pt x="1013894" y="547058"/>
                </a:lnTo>
                <a:lnTo>
                  <a:pt x="1008237" y="539565"/>
                </a:lnTo>
                <a:lnTo>
                  <a:pt x="998622" y="533949"/>
                </a:lnTo>
                <a:lnTo>
                  <a:pt x="984897" y="529856"/>
                </a:lnTo>
                <a:lnTo>
                  <a:pt x="972087" y="526354"/>
                </a:lnTo>
                <a:lnTo>
                  <a:pt x="964223" y="522314"/>
                </a:lnTo>
                <a:lnTo>
                  <a:pt x="960267" y="517410"/>
                </a:lnTo>
                <a:lnTo>
                  <a:pt x="959180" y="511314"/>
                </a:lnTo>
                <a:lnTo>
                  <a:pt x="959180" y="502666"/>
                </a:lnTo>
                <a:lnTo>
                  <a:pt x="967028" y="495896"/>
                </a:lnTo>
                <a:lnTo>
                  <a:pt x="1009962" y="495896"/>
                </a:lnTo>
                <a:lnTo>
                  <a:pt x="1005580" y="492853"/>
                </a:lnTo>
                <a:lnTo>
                  <a:pt x="997827" y="489216"/>
                </a:lnTo>
                <a:lnTo>
                  <a:pt x="989287" y="487027"/>
                </a:lnTo>
                <a:lnTo>
                  <a:pt x="979614" y="486295"/>
                </a:lnTo>
                <a:close/>
              </a:path>
              <a:path w="3110865" h="584200">
                <a:moveTo>
                  <a:pt x="1009962" y="495896"/>
                </a:moveTo>
                <a:lnTo>
                  <a:pt x="979347" y="495896"/>
                </a:lnTo>
                <a:lnTo>
                  <a:pt x="986489" y="496496"/>
                </a:lnTo>
                <a:lnTo>
                  <a:pt x="993365" y="498352"/>
                </a:lnTo>
                <a:lnTo>
                  <a:pt x="1000064" y="501549"/>
                </a:lnTo>
                <a:lnTo>
                  <a:pt x="1006678" y="506171"/>
                </a:lnTo>
                <a:lnTo>
                  <a:pt x="1012888" y="497928"/>
                </a:lnTo>
                <a:lnTo>
                  <a:pt x="1009962" y="495896"/>
                </a:lnTo>
                <a:close/>
              </a:path>
              <a:path w="3110865" h="584200">
                <a:moveTo>
                  <a:pt x="1160830" y="487641"/>
                </a:moveTo>
                <a:lnTo>
                  <a:pt x="1149184" y="487641"/>
                </a:lnTo>
                <a:lnTo>
                  <a:pt x="1183005" y="583031"/>
                </a:lnTo>
                <a:lnTo>
                  <a:pt x="1191945" y="583031"/>
                </a:lnTo>
                <a:lnTo>
                  <a:pt x="1197558" y="566508"/>
                </a:lnTo>
                <a:lnTo>
                  <a:pt x="1187881" y="566508"/>
                </a:lnTo>
                <a:lnTo>
                  <a:pt x="1160830" y="487641"/>
                </a:lnTo>
                <a:close/>
              </a:path>
              <a:path w="3110865" h="584200">
                <a:moveTo>
                  <a:pt x="1228823" y="506171"/>
                </a:moveTo>
                <a:lnTo>
                  <a:pt x="1218057" y="506171"/>
                </a:lnTo>
                <a:lnTo>
                  <a:pt x="1244041" y="583031"/>
                </a:lnTo>
                <a:lnTo>
                  <a:pt x="1253096" y="583031"/>
                </a:lnTo>
                <a:lnTo>
                  <a:pt x="1258954" y="566508"/>
                </a:lnTo>
                <a:lnTo>
                  <a:pt x="1248638" y="566508"/>
                </a:lnTo>
                <a:lnTo>
                  <a:pt x="1228823" y="506171"/>
                </a:lnTo>
                <a:close/>
              </a:path>
              <a:path w="3110865" h="584200">
                <a:moveTo>
                  <a:pt x="1222654" y="487387"/>
                </a:moveTo>
                <a:lnTo>
                  <a:pt x="1213853" y="487387"/>
                </a:lnTo>
                <a:lnTo>
                  <a:pt x="1187881" y="566508"/>
                </a:lnTo>
                <a:lnTo>
                  <a:pt x="1197558" y="566508"/>
                </a:lnTo>
                <a:lnTo>
                  <a:pt x="1218057" y="506171"/>
                </a:lnTo>
                <a:lnTo>
                  <a:pt x="1228823" y="506171"/>
                </a:lnTo>
                <a:lnTo>
                  <a:pt x="1222654" y="487387"/>
                </a:lnTo>
                <a:close/>
              </a:path>
              <a:path w="3110865" h="584200">
                <a:moveTo>
                  <a:pt x="1286916" y="487641"/>
                </a:moveTo>
                <a:lnTo>
                  <a:pt x="1275689" y="487641"/>
                </a:lnTo>
                <a:lnTo>
                  <a:pt x="1248638" y="566508"/>
                </a:lnTo>
                <a:lnTo>
                  <a:pt x="1258954" y="566508"/>
                </a:lnTo>
                <a:lnTo>
                  <a:pt x="1286916" y="487641"/>
                </a:lnTo>
                <a:close/>
              </a:path>
              <a:path w="3110865" h="584200">
                <a:moveTo>
                  <a:pt x="1498803" y="487108"/>
                </a:moveTo>
                <a:lnTo>
                  <a:pt x="1430350" y="487108"/>
                </a:lnTo>
                <a:lnTo>
                  <a:pt x="1430350" y="581812"/>
                </a:lnTo>
                <a:lnTo>
                  <a:pt x="1499476" y="581812"/>
                </a:lnTo>
                <a:lnTo>
                  <a:pt x="1499476" y="572084"/>
                </a:lnTo>
                <a:lnTo>
                  <a:pt x="1441030" y="572084"/>
                </a:lnTo>
                <a:lnTo>
                  <a:pt x="1441030" y="538937"/>
                </a:lnTo>
                <a:lnTo>
                  <a:pt x="1492719" y="538937"/>
                </a:lnTo>
                <a:lnTo>
                  <a:pt x="1492719" y="529209"/>
                </a:lnTo>
                <a:lnTo>
                  <a:pt x="1441030" y="529209"/>
                </a:lnTo>
                <a:lnTo>
                  <a:pt x="1441030" y="496849"/>
                </a:lnTo>
                <a:lnTo>
                  <a:pt x="1498803" y="496849"/>
                </a:lnTo>
                <a:lnTo>
                  <a:pt x="1498803" y="487108"/>
                </a:lnTo>
                <a:close/>
              </a:path>
              <a:path w="3110865" h="584200">
                <a:moveTo>
                  <a:pt x="1699425" y="487108"/>
                </a:moveTo>
                <a:lnTo>
                  <a:pt x="1666557" y="487108"/>
                </a:lnTo>
                <a:lnTo>
                  <a:pt x="1666557" y="581812"/>
                </a:lnTo>
                <a:lnTo>
                  <a:pt x="1699425" y="581812"/>
                </a:lnTo>
                <a:lnTo>
                  <a:pt x="1719855" y="578159"/>
                </a:lnTo>
                <a:lnTo>
                  <a:pt x="1729717" y="571931"/>
                </a:lnTo>
                <a:lnTo>
                  <a:pt x="1677238" y="571931"/>
                </a:lnTo>
                <a:lnTo>
                  <a:pt x="1677238" y="497001"/>
                </a:lnTo>
                <a:lnTo>
                  <a:pt x="1729895" y="497001"/>
                </a:lnTo>
                <a:lnTo>
                  <a:pt x="1719855" y="490719"/>
                </a:lnTo>
                <a:lnTo>
                  <a:pt x="1699425" y="487108"/>
                </a:lnTo>
                <a:close/>
              </a:path>
              <a:path w="3110865" h="584200">
                <a:moveTo>
                  <a:pt x="1729895" y="497001"/>
                </a:moveTo>
                <a:lnTo>
                  <a:pt x="1699425" y="497001"/>
                </a:lnTo>
                <a:lnTo>
                  <a:pt x="1715663" y="499909"/>
                </a:lnTo>
                <a:lnTo>
                  <a:pt x="1728035" y="507888"/>
                </a:lnTo>
                <a:lnTo>
                  <a:pt x="1735915" y="519826"/>
                </a:lnTo>
                <a:lnTo>
                  <a:pt x="1738680" y="534606"/>
                </a:lnTo>
                <a:lnTo>
                  <a:pt x="1735915" y="549343"/>
                </a:lnTo>
                <a:lnTo>
                  <a:pt x="1728035" y="561184"/>
                </a:lnTo>
                <a:lnTo>
                  <a:pt x="1715663" y="569067"/>
                </a:lnTo>
                <a:lnTo>
                  <a:pt x="1699425" y="571931"/>
                </a:lnTo>
                <a:lnTo>
                  <a:pt x="1729717" y="571931"/>
                </a:lnTo>
                <a:lnTo>
                  <a:pt x="1735764" y="568113"/>
                </a:lnTo>
                <a:lnTo>
                  <a:pt x="1746089" y="553046"/>
                </a:lnTo>
                <a:lnTo>
                  <a:pt x="1749767" y="534327"/>
                </a:lnTo>
                <a:lnTo>
                  <a:pt x="1746089" y="515649"/>
                </a:lnTo>
                <a:lnTo>
                  <a:pt x="1735764" y="500673"/>
                </a:lnTo>
                <a:lnTo>
                  <a:pt x="1729895" y="497001"/>
                </a:lnTo>
                <a:close/>
              </a:path>
              <a:path w="3110865" h="584200">
                <a:moveTo>
                  <a:pt x="1982609" y="487108"/>
                </a:moveTo>
                <a:lnTo>
                  <a:pt x="1914144" y="487108"/>
                </a:lnTo>
                <a:lnTo>
                  <a:pt x="1914144" y="581812"/>
                </a:lnTo>
                <a:lnTo>
                  <a:pt x="1983282" y="581812"/>
                </a:lnTo>
                <a:lnTo>
                  <a:pt x="1983282" y="572084"/>
                </a:lnTo>
                <a:lnTo>
                  <a:pt x="1924824" y="572084"/>
                </a:lnTo>
                <a:lnTo>
                  <a:pt x="1924824" y="538937"/>
                </a:lnTo>
                <a:lnTo>
                  <a:pt x="1976513" y="538937"/>
                </a:lnTo>
                <a:lnTo>
                  <a:pt x="1976513" y="529209"/>
                </a:lnTo>
                <a:lnTo>
                  <a:pt x="1924824" y="529209"/>
                </a:lnTo>
                <a:lnTo>
                  <a:pt x="1924824" y="496849"/>
                </a:lnTo>
                <a:lnTo>
                  <a:pt x="1982609" y="496849"/>
                </a:lnTo>
                <a:lnTo>
                  <a:pt x="1982609" y="487108"/>
                </a:lnTo>
                <a:close/>
              </a:path>
              <a:path w="3110865" h="584200">
                <a:moveTo>
                  <a:pt x="2168245" y="487108"/>
                </a:moveTo>
                <a:lnTo>
                  <a:pt x="2158250" y="487108"/>
                </a:lnTo>
                <a:lnTo>
                  <a:pt x="2158250" y="581812"/>
                </a:lnTo>
                <a:lnTo>
                  <a:pt x="2168664" y="581812"/>
                </a:lnTo>
                <a:lnTo>
                  <a:pt x="2168664" y="504164"/>
                </a:lnTo>
                <a:lnTo>
                  <a:pt x="2181651" y="504164"/>
                </a:lnTo>
                <a:lnTo>
                  <a:pt x="2168245" y="487108"/>
                </a:lnTo>
                <a:close/>
              </a:path>
              <a:path w="3110865" h="584200">
                <a:moveTo>
                  <a:pt x="2181651" y="504164"/>
                </a:moveTo>
                <a:lnTo>
                  <a:pt x="2168664" y="504164"/>
                </a:lnTo>
                <a:lnTo>
                  <a:pt x="2229802" y="581812"/>
                </a:lnTo>
                <a:lnTo>
                  <a:pt x="2238336" y="581812"/>
                </a:lnTo>
                <a:lnTo>
                  <a:pt x="2238336" y="563016"/>
                </a:lnTo>
                <a:lnTo>
                  <a:pt x="2227910" y="563016"/>
                </a:lnTo>
                <a:lnTo>
                  <a:pt x="2181651" y="504164"/>
                </a:lnTo>
                <a:close/>
              </a:path>
              <a:path w="3110865" h="584200">
                <a:moveTo>
                  <a:pt x="2238336" y="487108"/>
                </a:moveTo>
                <a:lnTo>
                  <a:pt x="2227910" y="487108"/>
                </a:lnTo>
                <a:lnTo>
                  <a:pt x="2227910" y="563016"/>
                </a:lnTo>
                <a:lnTo>
                  <a:pt x="2238336" y="563016"/>
                </a:lnTo>
                <a:lnTo>
                  <a:pt x="2238336" y="487108"/>
                </a:lnTo>
                <a:close/>
              </a:path>
              <a:path w="3110865" h="584200">
                <a:moveTo>
                  <a:pt x="2099284" y="39370"/>
                </a:moveTo>
                <a:lnTo>
                  <a:pt x="2057425" y="39370"/>
                </a:lnTo>
                <a:lnTo>
                  <a:pt x="1908289" y="368846"/>
                </a:lnTo>
                <a:lnTo>
                  <a:pt x="1960295" y="368846"/>
                </a:lnTo>
                <a:lnTo>
                  <a:pt x="1997443" y="284086"/>
                </a:lnTo>
                <a:lnTo>
                  <a:pt x="2210063" y="284086"/>
                </a:lnTo>
                <a:lnTo>
                  <a:pt x="2190425" y="240703"/>
                </a:lnTo>
                <a:lnTo>
                  <a:pt x="2016455" y="240703"/>
                </a:lnTo>
                <a:lnTo>
                  <a:pt x="2077897" y="100533"/>
                </a:lnTo>
                <a:lnTo>
                  <a:pt x="2126972" y="100533"/>
                </a:lnTo>
                <a:lnTo>
                  <a:pt x="2099284" y="39370"/>
                </a:lnTo>
                <a:close/>
              </a:path>
              <a:path w="3110865" h="584200">
                <a:moveTo>
                  <a:pt x="2210063" y="284086"/>
                </a:moveTo>
                <a:lnTo>
                  <a:pt x="2157742" y="284086"/>
                </a:lnTo>
                <a:lnTo>
                  <a:pt x="2194623" y="368846"/>
                </a:lnTo>
                <a:lnTo>
                  <a:pt x="2248433" y="368846"/>
                </a:lnTo>
                <a:lnTo>
                  <a:pt x="2210063" y="284086"/>
                </a:lnTo>
                <a:close/>
              </a:path>
              <a:path w="3110865" h="584200">
                <a:moveTo>
                  <a:pt x="2126972" y="100533"/>
                </a:moveTo>
                <a:lnTo>
                  <a:pt x="2077897" y="100533"/>
                </a:lnTo>
                <a:lnTo>
                  <a:pt x="2138870" y="240703"/>
                </a:lnTo>
                <a:lnTo>
                  <a:pt x="2190425" y="240703"/>
                </a:lnTo>
                <a:lnTo>
                  <a:pt x="2126972" y="100533"/>
                </a:lnTo>
                <a:close/>
              </a:path>
              <a:path w="3110865" h="584200">
                <a:moveTo>
                  <a:pt x="157149" y="0"/>
                </a:moveTo>
                <a:lnTo>
                  <a:pt x="114544" y="12440"/>
                </a:lnTo>
                <a:lnTo>
                  <a:pt x="76771" y="34022"/>
                </a:lnTo>
                <a:lnTo>
                  <a:pt x="45132" y="63447"/>
                </a:lnTo>
                <a:lnTo>
                  <a:pt x="20924" y="99416"/>
                </a:lnTo>
                <a:lnTo>
                  <a:pt x="5447" y="140629"/>
                </a:lnTo>
                <a:lnTo>
                  <a:pt x="0" y="185788"/>
                </a:lnTo>
                <a:lnTo>
                  <a:pt x="6729" y="235866"/>
                </a:lnTo>
                <a:lnTo>
                  <a:pt x="25718" y="280866"/>
                </a:lnTo>
                <a:lnTo>
                  <a:pt x="55173" y="318992"/>
                </a:lnTo>
                <a:lnTo>
                  <a:pt x="93297" y="348448"/>
                </a:lnTo>
                <a:lnTo>
                  <a:pt x="138293" y="367438"/>
                </a:lnTo>
                <a:lnTo>
                  <a:pt x="188366" y="374167"/>
                </a:lnTo>
                <a:lnTo>
                  <a:pt x="238444" y="367438"/>
                </a:lnTo>
                <a:lnTo>
                  <a:pt x="283444" y="348448"/>
                </a:lnTo>
                <a:lnTo>
                  <a:pt x="314691" y="324307"/>
                </a:lnTo>
                <a:lnTo>
                  <a:pt x="188366" y="324307"/>
                </a:lnTo>
                <a:lnTo>
                  <a:pt x="145521" y="317685"/>
                </a:lnTo>
                <a:lnTo>
                  <a:pt x="106760" y="298285"/>
                </a:lnTo>
                <a:lnTo>
                  <a:pt x="75206" y="266804"/>
                </a:lnTo>
                <a:lnTo>
                  <a:pt x="53983" y="223937"/>
                </a:lnTo>
                <a:lnTo>
                  <a:pt x="46215" y="170383"/>
                </a:lnTo>
                <a:lnTo>
                  <a:pt x="51110" y="126019"/>
                </a:lnTo>
                <a:lnTo>
                  <a:pt x="65349" y="85615"/>
                </a:lnTo>
                <a:lnTo>
                  <a:pt x="88263" y="50488"/>
                </a:lnTo>
                <a:lnTo>
                  <a:pt x="119183" y="21959"/>
                </a:lnTo>
                <a:lnTo>
                  <a:pt x="157441" y="1346"/>
                </a:lnTo>
                <a:lnTo>
                  <a:pt x="157149" y="0"/>
                </a:lnTo>
                <a:close/>
              </a:path>
              <a:path w="3110865" h="584200">
                <a:moveTo>
                  <a:pt x="315507" y="65468"/>
                </a:moveTo>
                <a:lnTo>
                  <a:pt x="207276" y="65468"/>
                </a:lnTo>
                <a:lnTo>
                  <a:pt x="254506" y="75031"/>
                </a:lnTo>
                <a:lnTo>
                  <a:pt x="292459" y="101009"/>
                </a:lnTo>
                <a:lnTo>
                  <a:pt x="317710" y="139277"/>
                </a:lnTo>
                <a:lnTo>
                  <a:pt x="326885" y="185788"/>
                </a:lnTo>
                <a:lnTo>
                  <a:pt x="319823" y="229572"/>
                </a:lnTo>
                <a:lnTo>
                  <a:pt x="300160" y="267597"/>
                </a:lnTo>
                <a:lnTo>
                  <a:pt x="270175" y="297581"/>
                </a:lnTo>
                <a:lnTo>
                  <a:pt x="232150" y="317245"/>
                </a:lnTo>
                <a:lnTo>
                  <a:pt x="188366" y="324307"/>
                </a:lnTo>
                <a:lnTo>
                  <a:pt x="314691" y="324307"/>
                </a:lnTo>
                <a:lnTo>
                  <a:pt x="321570" y="318992"/>
                </a:lnTo>
                <a:lnTo>
                  <a:pt x="351026" y="280866"/>
                </a:lnTo>
                <a:lnTo>
                  <a:pt x="370016" y="235866"/>
                </a:lnTo>
                <a:lnTo>
                  <a:pt x="376745" y="185788"/>
                </a:lnTo>
                <a:lnTo>
                  <a:pt x="367320" y="131444"/>
                </a:lnTo>
                <a:lnTo>
                  <a:pt x="342522" y="88998"/>
                </a:lnTo>
                <a:lnTo>
                  <a:pt x="315507" y="65468"/>
                </a:lnTo>
                <a:close/>
              </a:path>
              <a:path w="3110865" h="584200">
                <a:moveTo>
                  <a:pt x="228053" y="34074"/>
                </a:moveTo>
                <a:lnTo>
                  <a:pt x="168523" y="35668"/>
                </a:lnTo>
                <a:lnTo>
                  <a:pt x="134380" y="46831"/>
                </a:lnTo>
                <a:lnTo>
                  <a:pt x="112755" y="77129"/>
                </a:lnTo>
                <a:lnTo>
                  <a:pt x="90779" y="136131"/>
                </a:lnTo>
                <a:lnTo>
                  <a:pt x="92024" y="136550"/>
                </a:lnTo>
                <a:lnTo>
                  <a:pt x="99029" y="125443"/>
                </a:lnTo>
                <a:lnTo>
                  <a:pt x="120327" y="100996"/>
                </a:lnTo>
                <a:lnTo>
                  <a:pt x="156259" y="76575"/>
                </a:lnTo>
                <a:lnTo>
                  <a:pt x="207276" y="65468"/>
                </a:lnTo>
                <a:lnTo>
                  <a:pt x="315507" y="65468"/>
                </a:lnTo>
                <a:lnTo>
                  <a:pt x="307567" y="58553"/>
                </a:lnTo>
                <a:lnTo>
                  <a:pt x="267672" y="40210"/>
                </a:lnTo>
                <a:lnTo>
                  <a:pt x="228053" y="34074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DA4087B-1AFF-D733-803F-661E27651CF5}"/>
              </a:ext>
            </a:extLst>
          </p:cNvPr>
          <p:cNvSpPr/>
          <p:nvPr/>
        </p:nvSpPr>
        <p:spPr>
          <a:xfrm>
            <a:off x="-60021" y="5647850"/>
            <a:ext cx="5394021" cy="1544918"/>
          </a:xfrm>
          <a:prstGeom prst="rect">
            <a:avLst/>
          </a:prstGeom>
          <a:solidFill>
            <a:schemeClr val="bg1">
              <a:alpha val="81359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810C4E0-6C49-5E07-6B22-B2278C1D1CAA}"/>
              </a:ext>
            </a:extLst>
          </p:cNvPr>
          <p:cNvSpPr txBox="1"/>
          <p:nvPr/>
        </p:nvSpPr>
        <p:spPr>
          <a:xfrm>
            <a:off x="1525506" y="5662713"/>
            <a:ext cx="374469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1100" b="1" dirty="0">
                <a:solidFill>
                  <a:schemeClr val="tx1"/>
                </a:solidFill>
                <a:latin typeface="Oriflame Sans Cond 2.0"/>
              </a:rPr>
              <a:t>INSPIRAÇÃO DO PERFUMISTA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600" b="1" dirty="0">
              <a:solidFill>
                <a:schemeClr val="tx1"/>
              </a:solidFill>
              <a:latin typeface="Oriflame Sans Cond 2.0"/>
            </a:endParaRPr>
          </a:p>
          <a:p>
            <a:r>
              <a:rPr lang="en-US" sz="1000" dirty="0" err="1">
                <a:latin typeface="Oriflame Sans Cond 2.0" panose="020B0502020204020303" pitchFamily="34" charset="0"/>
              </a:rPr>
              <a:t>Perfumista</a:t>
            </a:r>
            <a:r>
              <a:rPr lang="en-US" sz="1000" dirty="0">
                <a:latin typeface="Oriflame Sans Cond 2.0" panose="020B0502020204020303" pitchFamily="34" charset="0"/>
              </a:rPr>
              <a:t> Junior CLASS OF GIVAUDAN 2024</a:t>
            </a:r>
          </a:p>
          <a:p>
            <a:endParaRPr lang="en-US" sz="500" dirty="0">
              <a:latin typeface="Oriflame Sans Cond 2.0" panose="020B0502020204020303" pitchFamily="34" charset="0"/>
            </a:endParaRPr>
          </a:p>
          <a:p>
            <a:r>
              <a:rPr lang="pt-PT" sz="900" dirty="0">
                <a:latin typeface="Oriflame Sans Cond 2.0" panose="020B0502020204020303" pitchFamily="34" charset="0"/>
              </a:rPr>
              <a:t>As criações de nicho descontraídas e cheias de estilo são a imagem de marca de </a:t>
            </a:r>
            <a:r>
              <a:rPr lang="pt-PT" sz="900" dirty="0" err="1">
                <a:latin typeface="Oriflame Sans Cond 2.0" panose="020B0502020204020303" pitchFamily="34" charset="0"/>
              </a:rPr>
              <a:t>Jacek</a:t>
            </a:r>
            <a:r>
              <a:rPr lang="pt-PT" sz="900" dirty="0">
                <a:latin typeface="Oriflame Sans Cond 2.0" panose="020B0502020204020303" pitchFamily="34" charset="0"/>
              </a:rPr>
              <a:t> </a:t>
            </a:r>
            <a:r>
              <a:rPr lang="pt-PT" sz="900" dirty="0" err="1">
                <a:latin typeface="Oriflame Sans Cond 2.0" panose="020B0502020204020303" pitchFamily="34" charset="0"/>
              </a:rPr>
              <a:t>Laszczynski</a:t>
            </a:r>
            <a:r>
              <a:rPr lang="pt-PT" sz="900" dirty="0">
                <a:latin typeface="Oriflame Sans Cond 2.0" panose="020B0502020204020303" pitchFamily="34" charset="0"/>
              </a:rPr>
              <a:t> – o que não surpreende, tendo em conta o portefólio de fragrâncias de alta-perfumaria desta estrela em ascensão. Fascinado desde criança pelos aromas de frutas, rebuçados e cosméticos, hoje deixa-se inspirar pelo universo das moléculas sintéticas, acreditando que podem rivalizar com os ingredientes naturais em complexidade e acrescentar uma dimensão abstrata e misteriosa às suas criações.</a:t>
            </a:r>
            <a:endParaRPr lang="en-US" sz="900" spc="-9" dirty="0">
              <a:solidFill>
                <a:schemeClr val="tx1"/>
              </a:solidFill>
              <a:latin typeface="Oriflame Sans Cond 2.0" panose="020B0502020204020303" pitchFamily="34" charset="0"/>
            </a:endParaRPr>
          </a:p>
        </p:txBody>
      </p:sp>
      <p:sp>
        <p:nvSpPr>
          <p:cNvPr id="26" name="object 3">
            <a:extLst>
              <a:ext uri="{FF2B5EF4-FFF2-40B4-BE49-F238E27FC236}">
                <a16:creationId xmlns:a16="http://schemas.microsoft.com/office/drawing/2014/main" id="{179B8C11-7EDA-36C8-7740-CCC98CE29CEA}"/>
              </a:ext>
            </a:extLst>
          </p:cNvPr>
          <p:cNvSpPr txBox="1"/>
          <p:nvPr/>
        </p:nvSpPr>
        <p:spPr>
          <a:xfrm>
            <a:off x="104848" y="6931848"/>
            <a:ext cx="1501167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100" b="1" dirty="0">
                <a:latin typeface="Oriflame Sans Cond 2.0" panose="020B0502020204020303" pitchFamily="34" charset="0"/>
              </a:rPr>
              <a:t>JACEK LASZCZYNSKI</a:t>
            </a:r>
            <a:endParaRPr lang="es-CO" sz="1100" b="1" dirty="0">
              <a:solidFill>
                <a:schemeClr val="tx1"/>
              </a:solidFill>
              <a:latin typeface="Oriflame Sans Cond 2.0" panose="020B0502020204020303" pitchFamily="34" charset="0"/>
              <a:cs typeface="Oriflame Sans Cond 2.0"/>
            </a:endParaRPr>
          </a:p>
        </p:txBody>
      </p:sp>
      <p:pic>
        <p:nvPicPr>
          <p:cNvPr id="11" name="Picture 19">
            <a:extLst>
              <a:ext uri="{FF2B5EF4-FFF2-40B4-BE49-F238E27FC236}">
                <a16:creationId xmlns:a16="http://schemas.microsoft.com/office/drawing/2014/main" id="{A958A1F0-2E12-1A58-52F4-A6AD3393DE3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9000"/>
                    </a14:imgEffect>
                    <a14:imgEffect>
                      <a14:saturation sat="0"/>
                    </a14:imgEffect>
                    <a14:imgEffect>
                      <a14:brightnessContrast bright="5000" contrast="4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427" b="13427"/>
          <a:stretch/>
        </p:blipFill>
        <p:spPr>
          <a:xfrm>
            <a:off x="429130" y="6099234"/>
            <a:ext cx="802939" cy="783194"/>
          </a:xfrm>
          <a:prstGeom prst="ellipse">
            <a:avLst/>
          </a:prstGeom>
          <a:noFill/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D988B44-E028-44DE-BC3E-05B8372664F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97" r="12097"/>
          <a:stretch/>
        </p:blipFill>
        <p:spPr>
          <a:xfrm rot="16200000">
            <a:off x="341115" y="2476248"/>
            <a:ext cx="352244" cy="616890"/>
          </a:xfrm>
          <a:prstGeom prst="rect">
            <a:avLst/>
          </a:prstGeom>
        </p:spPr>
      </p:pic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6B235862-64C0-C007-9F0C-FA2FB0F2454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9" r="7169"/>
          <a:stretch/>
        </p:blipFill>
        <p:spPr>
          <a:xfrm rot="5400000">
            <a:off x="1035368" y="2480972"/>
            <a:ext cx="351784" cy="6159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576DC29-5B60-2B31-AC27-CD6231DDD31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96" t="18109" r="60657" b="64709"/>
          <a:stretch>
            <a:fillRect/>
          </a:stretch>
        </p:blipFill>
        <p:spPr>
          <a:xfrm rot="5400000">
            <a:off x="1759842" y="2436360"/>
            <a:ext cx="350141" cy="691217"/>
          </a:xfrm>
          <a:prstGeom prst="rect">
            <a:avLst/>
          </a:prstGeom>
        </p:spPr>
      </p:pic>
      <p:pic>
        <p:nvPicPr>
          <p:cNvPr id="12" name="Picture 19">
            <a:extLst>
              <a:ext uri="{FF2B5EF4-FFF2-40B4-BE49-F238E27FC236}">
                <a16:creationId xmlns:a16="http://schemas.microsoft.com/office/drawing/2014/main" id="{D163A630-53E4-5198-F2FA-2CD270F88BE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9000"/>
                    </a14:imgEffect>
                    <a14:imgEffect>
                      <a14:saturation sat="0"/>
                    </a14:imgEffect>
                    <a14:imgEffect>
                      <a14:brightnessContrast bright="5000" contrast="4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427" b="13427"/>
          <a:stretch/>
        </p:blipFill>
        <p:spPr>
          <a:xfrm>
            <a:off x="966641" y="4002629"/>
            <a:ext cx="577934" cy="563722"/>
          </a:xfrm>
          <a:prstGeom prst="ellipse">
            <a:avLst/>
          </a:prstGeom>
          <a:noFill/>
        </p:spPr>
      </p:pic>
      <p:sp>
        <p:nvSpPr>
          <p:cNvPr id="24" name="pole tekstowe 29">
            <a:extLst>
              <a:ext uri="{FF2B5EF4-FFF2-40B4-BE49-F238E27FC236}">
                <a16:creationId xmlns:a16="http://schemas.microsoft.com/office/drawing/2014/main" id="{850BBB28-9899-B67E-A405-ED2CAD28122D}"/>
              </a:ext>
            </a:extLst>
          </p:cNvPr>
          <p:cNvSpPr txBox="1"/>
          <p:nvPr/>
        </p:nvSpPr>
        <p:spPr>
          <a:xfrm>
            <a:off x="489693" y="5868370"/>
            <a:ext cx="67198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700" b="1" dirty="0">
                <a:latin typeface="Oriflame Sans Cond 2.0" panose="020B0502020204020303" pitchFamily="34" charset="0"/>
              </a:rPr>
              <a:t>PERFUMISTA</a:t>
            </a:r>
            <a:endParaRPr lang="pl-PL" sz="700" dirty="0">
              <a:latin typeface="Oriflame Sans Cond 2.0" panose="020B0502020204020303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E0D21CC-EAF0-9170-D395-0DF4EFFEBDA9}"/>
              </a:ext>
            </a:extLst>
          </p:cNvPr>
          <p:cNvSpPr txBox="1"/>
          <p:nvPr/>
        </p:nvSpPr>
        <p:spPr>
          <a:xfrm>
            <a:off x="756082" y="4738637"/>
            <a:ext cx="955746" cy="351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325" marR="52705" lvl="0" indent="37465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800" dirty="0">
                <a:latin typeface="Oriflame Sans Cond 2.0"/>
              </a:rPr>
              <a:t>Perfumista da nova </a:t>
            </a:r>
            <a:r>
              <a:rPr lang="es-CO" sz="800" dirty="0" err="1">
                <a:latin typeface="Oriflame Sans Cond 2.0"/>
              </a:rPr>
              <a:t>geração</a:t>
            </a:r>
            <a:endParaRPr lang="es-CO" sz="800" dirty="0">
              <a:latin typeface="Oriflame Sans Cond 2.0"/>
            </a:endParaRPr>
          </a:p>
        </p:txBody>
      </p:sp>
      <p:sp>
        <p:nvSpPr>
          <p:cNvPr id="3" name="TextBox 22">
            <a:extLst>
              <a:ext uri="{FF2B5EF4-FFF2-40B4-BE49-F238E27FC236}">
                <a16:creationId xmlns:a16="http://schemas.microsoft.com/office/drawing/2014/main" id="{74442BCA-E419-B865-4E10-3D7D55625073}"/>
              </a:ext>
            </a:extLst>
          </p:cNvPr>
          <p:cNvSpPr txBox="1"/>
          <p:nvPr/>
        </p:nvSpPr>
        <p:spPr>
          <a:xfrm>
            <a:off x="1496428" y="4745281"/>
            <a:ext cx="876918" cy="474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325" marR="52705" lvl="0" indent="37465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800" dirty="0">
                <a:latin typeface="Oriflame Sans Cond 2.0"/>
              </a:rPr>
              <a:t>10 horas de durabilidade</a:t>
            </a:r>
            <a:endParaRPr lang="es-CO" sz="800" dirty="0">
              <a:latin typeface="Oriflame Sans Cond 2.0"/>
            </a:endParaRPr>
          </a:p>
          <a:p>
            <a:pPr marL="60325" marR="52705" lvl="0" indent="37465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O" sz="800" dirty="0">
              <a:latin typeface="Oriflame Sans Cond 2.0"/>
            </a:endParaRPr>
          </a:p>
        </p:txBody>
      </p:sp>
    </p:spTree>
    <p:extLst>
      <p:ext uri="{BB962C8B-B14F-4D97-AF65-F5344CB8AC3E}">
        <p14:creationId xmlns:p14="http://schemas.microsoft.com/office/powerpoint/2010/main" val="33427856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f60c346-1e67-4508-8442-b6ccec2a4c8b">
      <Terms xmlns="http://schemas.microsoft.com/office/infopath/2007/PartnerControls"/>
    </lcf76f155ced4ddcb4097134ff3c332f>
    <TaxCatchAll xmlns="fae21da2-b481-41f4-b72c-d89924e1895a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510D3C2D829D40B7D60D27ACFDEF6D" ma:contentTypeVersion="19" ma:contentTypeDescription="Create a new document." ma:contentTypeScope="" ma:versionID="47443f6db9c386d6a1c6c31b8cec9548">
  <xsd:schema xmlns:xsd="http://www.w3.org/2001/XMLSchema" xmlns:xs="http://www.w3.org/2001/XMLSchema" xmlns:p="http://schemas.microsoft.com/office/2006/metadata/properties" xmlns:ns2="bf60c346-1e67-4508-8442-b6ccec2a4c8b" xmlns:ns3="fae21da2-b481-41f4-b72c-d89924e1895a" targetNamespace="http://schemas.microsoft.com/office/2006/metadata/properties" ma:root="true" ma:fieldsID="724301a833304773dc0c847e520962a6" ns2:_="" ns3:_="">
    <xsd:import namespace="bf60c346-1e67-4508-8442-b6ccec2a4c8b"/>
    <xsd:import namespace="fae21da2-b481-41f4-b72c-d89924e1895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60c346-1e67-4508-8442-b6ccec2a4c8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a3ea1d95-7e64-4d37-8b19-3260a0a34b7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e21da2-b481-41f4-b72c-d89924e1895a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9ed875e9-0e1e-4dc3-be55-956cc428dddf}" ma:internalName="TaxCatchAll" ma:showField="CatchAllData" ma:web="fae21da2-b481-41f4-b72c-d89924e1895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11EC3C4-07F0-44A1-80F6-BCF706A4DFBD}">
  <ds:schemaRefs>
    <ds:schemaRef ds:uri="http://schemas.microsoft.com/office/2006/metadata/properties"/>
    <ds:schemaRef ds:uri="http://schemas.microsoft.com/office/infopath/2007/PartnerControls"/>
    <ds:schemaRef ds:uri="bf60c346-1e67-4508-8442-b6ccec2a4c8b"/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purl.org/dc/elements/1.1/"/>
    <ds:schemaRef ds:uri="http://purl.org/dc/dcmitype/"/>
    <ds:schemaRef ds:uri="fae21da2-b481-41f4-b72c-d89924e1895a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03C71272-AF14-4BA4-9D3E-F38E9A9B001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f60c346-1e67-4508-8442-b6ccec2a4c8b"/>
    <ds:schemaRef ds:uri="fae21da2-b481-41f4-b72c-d89924e1895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3588ECF-A5E4-4F19-AAA4-6D80707AEDE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</TotalTime>
  <Words>365</Words>
  <Application>Microsoft Office PowerPoint</Application>
  <PresentationFormat>Personalizados</PresentationFormat>
  <Paragraphs>61</Paragraphs>
  <Slides>4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4</vt:i4>
      </vt:variant>
    </vt:vector>
  </HeadingPairs>
  <TitlesOfParts>
    <vt:vector size="8" baseType="lpstr">
      <vt:lpstr>Calibri</vt:lpstr>
      <vt:lpstr>Oriflame Sans 2.0</vt:lpstr>
      <vt:lpstr>Oriflame Sans Cond 2.0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PREMIUM FRAGRANCES BY ORIFLAME</dc:title>
  <dc:creator>Caroline Charpentier</dc:creator>
  <cp:lastModifiedBy>Lourenco, Diana</cp:lastModifiedBy>
  <cp:revision>4</cp:revision>
  <dcterms:created xsi:type="dcterms:W3CDTF">2023-08-07T06:51:13Z</dcterms:created>
  <dcterms:modified xsi:type="dcterms:W3CDTF">2026-07-13T16:51:14Z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2023-08-07T00:00:00Z</vt:filetime>
  </property>
  <property fmtid="{D5CDD505-2E9C-101B-9397-08002B2CF9AE}" pid="3" name="Creator">
    <vt:lpwstr>Adobe InDesign 14.0 (Macintosh)</vt:lpwstr>
  </property>
  <property fmtid="{D5CDD505-2E9C-101B-9397-08002B2CF9AE}" pid="4" name="LastSaved">
    <vt:filetime>2023-08-07T00:00:00Z</vt:filetime>
  </property>
  <property fmtid="{D5CDD505-2E9C-101B-9397-08002B2CF9AE}" pid="5" name="Producer">
    <vt:lpwstr>Adobe PDF Library 15.0</vt:lpwstr>
  </property>
  <property fmtid="{D5CDD505-2E9C-101B-9397-08002B2CF9AE}" pid="6" name="MSIP_Label_b029aa55-c717-49c7-96ad-42e953bc7712_Enabled">
    <vt:lpwstr>true</vt:lpwstr>
  </property>
  <property fmtid="{D5CDD505-2E9C-101B-9397-08002B2CF9AE}" pid="7" name="MSIP_Label_b029aa55-c717-49c7-96ad-42e953bc7712_SetDate">
    <vt:lpwstr>2023-08-30T13:14:48Z</vt:lpwstr>
  </property>
  <property fmtid="{D5CDD505-2E9C-101B-9397-08002B2CF9AE}" pid="8" name="MSIP_Label_b029aa55-c717-49c7-96ad-42e953bc7712_Method">
    <vt:lpwstr>Standard</vt:lpwstr>
  </property>
  <property fmtid="{D5CDD505-2E9C-101B-9397-08002B2CF9AE}" pid="9" name="MSIP_Label_b029aa55-c717-49c7-96ad-42e953bc7712_Name">
    <vt:lpwstr>b029aa55-c717-49c7-96ad-42e953bc7712</vt:lpwstr>
  </property>
  <property fmtid="{D5CDD505-2E9C-101B-9397-08002B2CF9AE}" pid="10" name="MSIP_Label_b029aa55-c717-49c7-96ad-42e953bc7712_SiteId">
    <vt:lpwstr>e46bc88e-1a4b-44ff-a158-1b9f7eb4561e</vt:lpwstr>
  </property>
  <property fmtid="{D5CDD505-2E9C-101B-9397-08002B2CF9AE}" pid="11" name="MSIP_Label_b029aa55-c717-49c7-96ad-42e953bc7712_ActionId">
    <vt:lpwstr>b4114a08-80ce-4286-b5a7-ef1451eb46e9</vt:lpwstr>
  </property>
  <property fmtid="{D5CDD505-2E9C-101B-9397-08002B2CF9AE}" pid="12" name="MSIP_Label_b029aa55-c717-49c7-96ad-42e953bc7712_ContentBits">
    <vt:lpwstr>0</vt:lpwstr>
  </property>
  <property fmtid="{D5CDD505-2E9C-101B-9397-08002B2CF9AE}" pid="13" name="ContentTypeId">
    <vt:lpwstr>0x010100D8510D3C2D829D40B7D60D27ACFDEF6D</vt:lpwstr>
  </property>
  <property fmtid="{D5CDD505-2E9C-101B-9397-08002B2CF9AE}" pid="14" name="MediaServiceImageTags">
    <vt:lpwstr/>
  </property>
</Properties>
</file>