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306" r:id="rId5"/>
    <p:sldId id="307" r:id="rId6"/>
    <p:sldId id="308" r:id="rId7"/>
    <p:sldId id="309" r:id="rId8"/>
  </p:sldIdLst>
  <p:sldSz cx="5334000" cy="7562850"/>
  <p:notesSz cx="53340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104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31140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021013" y="0"/>
            <a:ext cx="231140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45762-43BF-4D26-AA9D-3230FDE7CC9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66888" y="946150"/>
            <a:ext cx="18002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33400" y="3640138"/>
            <a:ext cx="426720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231140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021013" y="7183438"/>
            <a:ext cx="231140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E9216-E196-4725-B5C6-731354E7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1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Oriflame Sans Cond 2.0"/>
                <a:cs typeface="Oriflame Sans Cond 2.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Oriflame Sans Cond 2.0"/>
                <a:cs typeface="Oriflame Sans Cond 2.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31F20"/>
                </a:solidFill>
                <a:latin typeface="Oriflame Sans Cond 2.0"/>
                <a:cs typeface="Oriflame Sans Cond 2.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Oriflame Sans Cond 2.0"/>
                <a:cs typeface="Oriflame Sans Cond 2.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31F20"/>
                </a:solidFill>
                <a:latin typeface="Oriflame Sans Cond 2.0"/>
                <a:cs typeface="Oriflame Sans Cond 2.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5327903" cy="75590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31F20"/>
                </a:solidFill>
                <a:latin typeface="Oriflame Sans Cond 2.0"/>
                <a:cs typeface="Oriflame Sans Cond 2.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463" y="643804"/>
            <a:ext cx="13398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Oriflame Sans Cond 2.0"/>
                <a:cs typeface="Oriflame Sans Cond 2.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1310" y="1698155"/>
            <a:ext cx="2599690" cy="524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Oriflame Sans Cond 2.0"/>
                <a:cs typeface="Oriflame Sans Cond 2.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119C6-DCE7-6714-62D7-4F432C759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2700A82-8288-00D2-3D4A-05FB1CEA5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t="2533" b="14140"/>
          <a:stretch>
            <a:fillRect/>
          </a:stretch>
        </p:blipFill>
        <p:spPr>
          <a:xfrm>
            <a:off x="0" y="0"/>
            <a:ext cx="5334000" cy="7562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240EBA-6D6A-D7B9-9B1E-152509B8B078}"/>
              </a:ext>
            </a:extLst>
          </p:cNvPr>
          <p:cNvSpPr/>
          <p:nvPr/>
        </p:nvSpPr>
        <p:spPr>
          <a:xfrm>
            <a:off x="3091562" y="715589"/>
            <a:ext cx="2025508" cy="6131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D53F29A-354A-428F-978B-1FC284516FCE}"/>
              </a:ext>
            </a:extLst>
          </p:cNvPr>
          <p:cNvSpPr txBox="1"/>
          <p:nvPr/>
        </p:nvSpPr>
        <p:spPr>
          <a:xfrm>
            <a:off x="3252736" y="1690796"/>
            <a:ext cx="1783358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pt-PT" sz="1600" dirty="0">
                <a:latin typeface="Oriflame Sans Cond 2.0" panose="020B0502020204020303" pitchFamily="34" charset="0"/>
              </a:rPr>
              <a:t>Rose </a:t>
            </a:r>
            <a:r>
              <a:rPr lang="pt-PT" sz="1600" dirty="0" err="1">
                <a:latin typeface="Oriflame Sans Cond 2.0" panose="020B0502020204020303" pitchFamily="34" charset="0"/>
              </a:rPr>
              <a:t>Mode</a:t>
            </a:r>
            <a:r>
              <a:rPr lang="pt-PT" sz="1600" dirty="0">
                <a:latin typeface="Oriflame Sans Cond 2.0" panose="020B0502020204020303" pitchFamily="34" charset="0"/>
              </a:rPr>
              <a:t> é um floral diferente: Sensual. Empoderado. Inegavelmente moderno. Escondida por detrás de uma fachada sombria, esta é uma rosa clássica com um </a:t>
            </a:r>
            <a:r>
              <a:rPr lang="pt-PT" sz="1600" i="1" dirty="0">
                <a:latin typeface="Oriflame Sans Cond 2.0" panose="020B0502020204020303" pitchFamily="34" charset="0"/>
              </a:rPr>
              <a:t>twist</a:t>
            </a:r>
            <a:r>
              <a:rPr lang="pt-PT" sz="1600" dirty="0">
                <a:latin typeface="Oriflame Sans Cond 2.0" panose="020B0502020204020303" pitchFamily="34" charset="0"/>
              </a:rPr>
              <a:t>.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34802C4-96EA-C8A4-109D-6FCC97CEE26E}"/>
              </a:ext>
            </a:extLst>
          </p:cNvPr>
          <p:cNvSpPr txBox="1">
            <a:spLocks/>
          </p:cNvSpPr>
          <p:nvPr/>
        </p:nvSpPr>
        <p:spPr>
          <a:xfrm>
            <a:off x="3231470" y="758641"/>
            <a:ext cx="1783358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Oriflame Sans Cond 2.0"/>
                <a:ea typeface="+mj-ea"/>
                <a:cs typeface="Oriflame Sans Cond 2.0"/>
              </a:defRPr>
            </a:lvl1pPr>
          </a:lstStyle>
          <a:p>
            <a:pPr marL="12700" marR="508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-10" dirty="0"/>
              <a:t>EAU DE PARFUM</a:t>
            </a:r>
          </a:p>
          <a:p>
            <a:pPr marL="12700" marR="508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-10" dirty="0"/>
              <a:t>ROSE MODE </a:t>
            </a:r>
          </a:p>
          <a:p>
            <a:pPr marL="12700" marR="508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ea typeface="+mj-ea"/>
              </a:rPr>
              <a:t>50 ml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0A84E2D5-5E8B-EEFA-8214-37AE9432DA44}"/>
              </a:ext>
            </a:extLst>
          </p:cNvPr>
          <p:cNvSpPr txBox="1"/>
          <p:nvPr/>
        </p:nvSpPr>
        <p:spPr>
          <a:xfrm>
            <a:off x="3244322" y="4715173"/>
            <a:ext cx="2025508" cy="205184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1590" marR="565785" lvl="0" indent="0" defTabSz="914400" eaLnBrk="1" fontAlgn="auto" latinLnBrk="0" hangingPunct="1">
              <a:lnSpc>
                <a:spcPts val="1100"/>
              </a:lnSpc>
              <a:spcBef>
                <a:spcPts val="2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CONCENTRAÇÃO MUITO ELEVADA DE FRAGRÂNCIA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riflame Sans Cond 2.0"/>
              <a:cs typeface="Oriflame Sans Cond 2.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riflame Sans Cond 2.0"/>
              <a:cs typeface="Oriflame Sans Cond 2.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PARA QUEM É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:</a:t>
            </a:r>
            <a:endParaRPr kumimoji="0" lang="es-CO" sz="1400" b="1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Oriflame Sans Cond 2.0"/>
              <a:cs typeface="Oriflame Sans Cond 2.0"/>
            </a:endParaRPr>
          </a:p>
          <a:p>
            <a:pPr marL="21590" marR="565785">
              <a:lnSpc>
                <a:spcPts val="1100"/>
              </a:lnSpc>
              <a:spcBef>
                <a:spcPts val="219"/>
              </a:spcBef>
              <a:defRPr/>
            </a:pPr>
            <a:r>
              <a:rPr lang="pt-PT" sz="1400" dirty="0">
                <a:latin typeface="Oriflame Sans Cond 2.0" panose="020B0502020204020303" pitchFamily="34" charset="0"/>
              </a:rPr>
              <a:t>Para a mulher que adora perfumes de rosas e para a mulher que pensa que não gosta</a:t>
            </a:r>
            <a:endParaRPr lang="en-US" sz="1400" dirty="0">
              <a:latin typeface="Oriflame Sans Cond 2.0" panose="020B0502020204020303" pitchFamily="34" charset="0"/>
            </a:endParaRPr>
          </a:p>
          <a:p>
            <a:pPr marL="21590" marR="565785">
              <a:lnSpc>
                <a:spcPts val="1100"/>
              </a:lnSpc>
              <a:spcBef>
                <a:spcPts val="219"/>
              </a:spcBef>
              <a:defRPr/>
            </a:pPr>
            <a:endParaRPr lang="en-US" sz="1400" dirty="0">
              <a:latin typeface="Oriflame Sans Cond 2.0" panose="020B0502020204020303" pitchFamily="34" charset="0"/>
            </a:endParaRPr>
          </a:p>
          <a:p>
            <a:pPr marL="12700">
              <a:defRPr/>
            </a:pPr>
            <a:r>
              <a:rPr lang="pt-PT" sz="1400" b="1" dirty="0">
                <a:solidFill>
                  <a:srgbClr val="231F20"/>
                </a:solidFill>
                <a:latin typeface="Oriflame Sans Cond 2.0"/>
              </a:rPr>
              <a:t>ESTADO </a:t>
            </a:r>
            <a:r>
              <a:rPr sz="1400" b="1" dirty="0">
                <a:solidFill>
                  <a:srgbClr val="231F20"/>
                </a:solidFill>
                <a:latin typeface="Oriflame Sans Cond 2.0"/>
              </a:rPr>
              <a:t>EMO</a:t>
            </a:r>
            <a:r>
              <a:rPr lang="pt-PT" sz="1400" b="1" dirty="0">
                <a:solidFill>
                  <a:srgbClr val="231F20"/>
                </a:solidFill>
                <a:latin typeface="Oriflame Sans Cond 2.0"/>
              </a:rPr>
              <a:t>C</a:t>
            </a:r>
            <a:r>
              <a:rPr sz="1400" b="1" dirty="0">
                <a:solidFill>
                  <a:srgbClr val="231F20"/>
                </a:solidFill>
                <a:latin typeface="Oriflame Sans Cond 2.0"/>
              </a:rPr>
              <a:t>IONAL:</a:t>
            </a:r>
          </a:p>
          <a:p>
            <a:r>
              <a:rPr lang="en-US" sz="1400" dirty="0">
                <a:solidFill>
                  <a:srgbClr val="231F20"/>
                </a:solidFill>
                <a:latin typeface="Oriflame Sans Cond 2.0" panose="020B0502020204020303" pitchFamily="34" charset="0"/>
              </a:rPr>
              <a:t>Sensual &amp; </a:t>
            </a:r>
            <a:r>
              <a:rPr lang="en-US" sz="1400" dirty="0" err="1">
                <a:solidFill>
                  <a:srgbClr val="231F20"/>
                </a:solidFill>
                <a:latin typeface="Oriflame Sans Cond 2.0" panose="020B0502020204020303" pitchFamily="34" charset="0"/>
              </a:rPr>
              <a:t>MIsterioso</a:t>
            </a:r>
            <a:endParaRPr lang="en-US" sz="1400" dirty="0">
              <a:solidFill>
                <a:srgbClr val="231F20"/>
              </a:solidFill>
              <a:latin typeface="Oriflame Sans Cond 2.0" panose="020B0502020204020303" pitchFamily="34" charset="0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4A79CF7C-299E-FC39-8BC9-0EEEB32275D1}"/>
              </a:ext>
            </a:extLst>
          </p:cNvPr>
          <p:cNvSpPr/>
          <p:nvPr/>
        </p:nvSpPr>
        <p:spPr>
          <a:xfrm>
            <a:off x="2224195" y="7338761"/>
            <a:ext cx="828050" cy="152603"/>
          </a:xfrm>
          <a:custGeom>
            <a:avLst/>
            <a:gdLst/>
            <a:ahLst/>
            <a:cxnLst/>
            <a:rect l="l" t="t" r="r" b="b"/>
            <a:pathLst>
              <a:path w="3110865" h="584200">
                <a:moveTo>
                  <a:pt x="665314" y="41224"/>
                </a:moveTo>
                <a:lnTo>
                  <a:pt x="523633" y="41224"/>
                </a:lnTo>
                <a:lnTo>
                  <a:pt x="523633" y="368554"/>
                </a:lnTo>
                <a:lnTo>
                  <a:pt x="572503" y="368554"/>
                </a:lnTo>
                <a:lnTo>
                  <a:pt x="572490" y="246519"/>
                </a:lnTo>
                <a:lnTo>
                  <a:pt x="711709" y="246519"/>
                </a:lnTo>
                <a:lnTo>
                  <a:pt x="705256" y="237934"/>
                </a:lnTo>
                <a:lnTo>
                  <a:pt x="739221" y="224223"/>
                </a:lnTo>
                <a:lnTo>
                  <a:pt x="764747" y="203023"/>
                </a:lnTo>
                <a:lnTo>
                  <a:pt x="765738" y="201307"/>
                </a:lnTo>
                <a:lnTo>
                  <a:pt x="572503" y="201307"/>
                </a:lnTo>
                <a:lnTo>
                  <a:pt x="572490" y="87414"/>
                </a:lnTo>
                <a:lnTo>
                  <a:pt x="767823" y="87414"/>
                </a:lnTo>
                <a:lnTo>
                  <a:pt x="753230" y="68562"/>
                </a:lnTo>
                <a:lnTo>
                  <a:pt x="715030" y="48337"/>
                </a:lnTo>
                <a:lnTo>
                  <a:pt x="665314" y="41224"/>
                </a:lnTo>
                <a:close/>
              </a:path>
              <a:path w="3110865" h="584200">
                <a:moveTo>
                  <a:pt x="711709" y="246519"/>
                </a:moveTo>
                <a:lnTo>
                  <a:pt x="652068" y="246519"/>
                </a:lnTo>
                <a:lnTo>
                  <a:pt x="741311" y="368465"/>
                </a:lnTo>
                <a:lnTo>
                  <a:pt x="803440" y="368554"/>
                </a:lnTo>
                <a:lnTo>
                  <a:pt x="711709" y="246519"/>
                </a:lnTo>
                <a:close/>
              </a:path>
              <a:path w="3110865" h="584200">
                <a:moveTo>
                  <a:pt x="523633" y="41224"/>
                </a:moveTo>
                <a:lnTo>
                  <a:pt x="523608" y="368465"/>
                </a:lnTo>
                <a:lnTo>
                  <a:pt x="523633" y="41224"/>
                </a:lnTo>
                <a:close/>
              </a:path>
              <a:path w="3110865" h="584200">
                <a:moveTo>
                  <a:pt x="652068" y="246519"/>
                </a:moveTo>
                <a:lnTo>
                  <a:pt x="572490" y="246519"/>
                </a:lnTo>
                <a:lnTo>
                  <a:pt x="572490" y="368465"/>
                </a:lnTo>
                <a:lnTo>
                  <a:pt x="572503" y="246583"/>
                </a:lnTo>
                <a:lnTo>
                  <a:pt x="652115" y="246583"/>
                </a:lnTo>
                <a:close/>
              </a:path>
              <a:path w="3110865" h="584200">
                <a:moveTo>
                  <a:pt x="652115" y="246583"/>
                </a:moveTo>
                <a:lnTo>
                  <a:pt x="741246" y="368465"/>
                </a:lnTo>
                <a:lnTo>
                  <a:pt x="652115" y="246583"/>
                </a:lnTo>
                <a:close/>
              </a:path>
              <a:path w="3110865" h="584200">
                <a:moveTo>
                  <a:pt x="705293" y="237919"/>
                </a:moveTo>
                <a:lnTo>
                  <a:pt x="803373" y="368465"/>
                </a:lnTo>
                <a:lnTo>
                  <a:pt x="705293" y="237919"/>
                </a:lnTo>
                <a:close/>
              </a:path>
              <a:path w="3110865" h="584200">
                <a:moveTo>
                  <a:pt x="786396" y="141668"/>
                </a:moveTo>
                <a:lnTo>
                  <a:pt x="780800" y="175221"/>
                </a:lnTo>
                <a:lnTo>
                  <a:pt x="764747" y="203023"/>
                </a:lnTo>
                <a:lnTo>
                  <a:pt x="739221" y="224223"/>
                </a:lnTo>
                <a:lnTo>
                  <a:pt x="705256" y="237871"/>
                </a:lnTo>
                <a:lnTo>
                  <a:pt x="739226" y="224277"/>
                </a:lnTo>
                <a:lnTo>
                  <a:pt x="764752" y="203065"/>
                </a:lnTo>
                <a:lnTo>
                  <a:pt x="780819" y="175197"/>
                </a:lnTo>
                <a:lnTo>
                  <a:pt x="786396" y="141668"/>
                </a:lnTo>
                <a:close/>
              </a:path>
              <a:path w="3110865" h="584200">
                <a:moveTo>
                  <a:pt x="736168" y="143002"/>
                </a:moveTo>
                <a:lnTo>
                  <a:pt x="730914" y="167055"/>
                </a:lnTo>
                <a:lnTo>
                  <a:pt x="716032" y="185402"/>
                </a:lnTo>
                <a:lnTo>
                  <a:pt x="692705" y="197131"/>
                </a:lnTo>
                <a:lnTo>
                  <a:pt x="662178" y="201256"/>
                </a:lnTo>
                <a:lnTo>
                  <a:pt x="572503" y="201256"/>
                </a:lnTo>
                <a:lnTo>
                  <a:pt x="662190" y="201307"/>
                </a:lnTo>
                <a:lnTo>
                  <a:pt x="692710" y="197178"/>
                </a:lnTo>
                <a:lnTo>
                  <a:pt x="716033" y="185437"/>
                </a:lnTo>
                <a:lnTo>
                  <a:pt x="730933" y="167036"/>
                </a:lnTo>
                <a:lnTo>
                  <a:pt x="736168" y="143002"/>
                </a:lnTo>
                <a:close/>
              </a:path>
              <a:path w="3110865" h="584200">
                <a:moveTo>
                  <a:pt x="767823" y="87414"/>
                </a:moveTo>
                <a:lnTo>
                  <a:pt x="662635" y="87414"/>
                </a:lnTo>
                <a:lnTo>
                  <a:pt x="693836" y="91131"/>
                </a:lnTo>
                <a:lnTo>
                  <a:pt x="716922" y="101958"/>
                </a:lnTo>
                <a:lnTo>
                  <a:pt x="731249" y="119410"/>
                </a:lnTo>
                <a:lnTo>
                  <a:pt x="736168" y="143002"/>
                </a:lnTo>
                <a:lnTo>
                  <a:pt x="730929" y="167055"/>
                </a:lnTo>
                <a:lnTo>
                  <a:pt x="716033" y="185437"/>
                </a:lnTo>
                <a:lnTo>
                  <a:pt x="692710" y="197178"/>
                </a:lnTo>
                <a:lnTo>
                  <a:pt x="662190" y="201307"/>
                </a:lnTo>
                <a:lnTo>
                  <a:pt x="765738" y="201307"/>
                </a:lnTo>
                <a:lnTo>
                  <a:pt x="780814" y="175197"/>
                </a:lnTo>
                <a:lnTo>
                  <a:pt x="786396" y="141668"/>
                </a:lnTo>
                <a:lnTo>
                  <a:pt x="777743" y="100229"/>
                </a:lnTo>
                <a:lnTo>
                  <a:pt x="767823" y="87414"/>
                </a:lnTo>
                <a:close/>
              </a:path>
              <a:path w="3110865" h="584200">
                <a:moveTo>
                  <a:pt x="572503" y="87414"/>
                </a:moveTo>
                <a:lnTo>
                  <a:pt x="572490" y="201256"/>
                </a:lnTo>
                <a:lnTo>
                  <a:pt x="572503" y="87414"/>
                </a:lnTo>
                <a:close/>
              </a:path>
              <a:path w="3110865" h="584200">
                <a:moveTo>
                  <a:pt x="662635" y="87414"/>
                </a:moveTo>
                <a:lnTo>
                  <a:pt x="693830" y="91131"/>
                </a:lnTo>
                <a:lnTo>
                  <a:pt x="716921" y="101958"/>
                </a:lnTo>
                <a:lnTo>
                  <a:pt x="731248" y="119410"/>
                </a:lnTo>
                <a:lnTo>
                  <a:pt x="736168" y="143002"/>
                </a:lnTo>
                <a:lnTo>
                  <a:pt x="731249" y="119410"/>
                </a:lnTo>
                <a:lnTo>
                  <a:pt x="716922" y="101958"/>
                </a:lnTo>
                <a:lnTo>
                  <a:pt x="693836" y="91131"/>
                </a:lnTo>
                <a:lnTo>
                  <a:pt x="662635" y="87414"/>
                </a:lnTo>
                <a:close/>
              </a:path>
              <a:path w="3110865" h="584200">
                <a:moveTo>
                  <a:pt x="665314" y="41224"/>
                </a:moveTo>
                <a:lnTo>
                  <a:pt x="715030" y="48337"/>
                </a:lnTo>
                <a:lnTo>
                  <a:pt x="753230" y="68562"/>
                </a:lnTo>
                <a:lnTo>
                  <a:pt x="777743" y="100229"/>
                </a:lnTo>
                <a:lnTo>
                  <a:pt x="786396" y="141668"/>
                </a:lnTo>
                <a:lnTo>
                  <a:pt x="777745" y="100229"/>
                </a:lnTo>
                <a:lnTo>
                  <a:pt x="753235" y="68562"/>
                </a:lnTo>
                <a:lnTo>
                  <a:pt x="715035" y="48337"/>
                </a:lnTo>
                <a:lnTo>
                  <a:pt x="665314" y="41224"/>
                </a:lnTo>
                <a:close/>
              </a:path>
              <a:path w="3110865" h="584200">
                <a:moveTo>
                  <a:pt x="1005370" y="41605"/>
                </a:moveTo>
                <a:lnTo>
                  <a:pt x="956487" y="41605"/>
                </a:lnTo>
                <a:lnTo>
                  <a:pt x="956487" y="368846"/>
                </a:lnTo>
                <a:lnTo>
                  <a:pt x="1005370" y="368846"/>
                </a:lnTo>
                <a:lnTo>
                  <a:pt x="1005370" y="41605"/>
                </a:lnTo>
                <a:close/>
              </a:path>
              <a:path w="3110865" h="584200">
                <a:moveTo>
                  <a:pt x="1431785" y="41605"/>
                </a:moveTo>
                <a:lnTo>
                  <a:pt x="1192771" y="41605"/>
                </a:lnTo>
                <a:lnTo>
                  <a:pt x="1192771" y="368846"/>
                </a:lnTo>
                <a:lnTo>
                  <a:pt x="1241666" y="368846"/>
                </a:lnTo>
                <a:lnTo>
                  <a:pt x="1241666" y="232105"/>
                </a:lnTo>
                <a:lnTo>
                  <a:pt x="1411605" y="232105"/>
                </a:lnTo>
                <a:lnTo>
                  <a:pt x="1411605" y="186385"/>
                </a:lnTo>
                <a:lnTo>
                  <a:pt x="1241666" y="186385"/>
                </a:lnTo>
                <a:lnTo>
                  <a:pt x="1241666" y="87795"/>
                </a:lnTo>
                <a:lnTo>
                  <a:pt x="1431785" y="87795"/>
                </a:lnTo>
                <a:lnTo>
                  <a:pt x="1431785" y="41605"/>
                </a:lnTo>
                <a:close/>
              </a:path>
              <a:path w="3110865" h="584200">
                <a:moveTo>
                  <a:pt x="1634972" y="41605"/>
                </a:moveTo>
                <a:lnTo>
                  <a:pt x="1586077" y="41605"/>
                </a:lnTo>
                <a:lnTo>
                  <a:pt x="1586077" y="368846"/>
                </a:lnTo>
                <a:lnTo>
                  <a:pt x="1811642" y="368846"/>
                </a:lnTo>
                <a:lnTo>
                  <a:pt x="1811642" y="322656"/>
                </a:lnTo>
                <a:lnTo>
                  <a:pt x="1634972" y="322656"/>
                </a:lnTo>
                <a:lnTo>
                  <a:pt x="1634972" y="41605"/>
                </a:lnTo>
                <a:close/>
              </a:path>
              <a:path w="3110865" h="584200">
                <a:moveTo>
                  <a:pt x="2420264" y="41605"/>
                </a:moveTo>
                <a:lnTo>
                  <a:pt x="2374061" y="41605"/>
                </a:lnTo>
                <a:lnTo>
                  <a:pt x="2374061" y="368846"/>
                </a:lnTo>
                <a:lnTo>
                  <a:pt x="2422042" y="368846"/>
                </a:lnTo>
                <a:lnTo>
                  <a:pt x="2422042" y="126911"/>
                </a:lnTo>
                <a:lnTo>
                  <a:pt x="2477232" y="126911"/>
                </a:lnTo>
                <a:lnTo>
                  <a:pt x="2420264" y="41605"/>
                </a:lnTo>
                <a:close/>
              </a:path>
              <a:path w="3110865" h="584200">
                <a:moveTo>
                  <a:pt x="2687967" y="126517"/>
                </a:moveTo>
                <a:lnTo>
                  <a:pt x="2639085" y="126517"/>
                </a:lnTo>
                <a:lnTo>
                  <a:pt x="2639085" y="368846"/>
                </a:lnTo>
                <a:lnTo>
                  <a:pt x="2687967" y="368846"/>
                </a:lnTo>
                <a:lnTo>
                  <a:pt x="2687967" y="126517"/>
                </a:lnTo>
                <a:close/>
              </a:path>
              <a:path w="3110865" h="584200">
                <a:moveTo>
                  <a:pt x="2477232" y="126911"/>
                </a:moveTo>
                <a:lnTo>
                  <a:pt x="2422042" y="126911"/>
                </a:lnTo>
                <a:lnTo>
                  <a:pt x="2526118" y="282752"/>
                </a:lnTo>
                <a:lnTo>
                  <a:pt x="2530576" y="289356"/>
                </a:lnTo>
                <a:lnTo>
                  <a:pt x="2535021" y="282752"/>
                </a:lnTo>
                <a:lnTo>
                  <a:pt x="2585175" y="207454"/>
                </a:lnTo>
                <a:lnTo>
                  <a:pt x="2531021" y="207454"/>
                </a:lnTo>
                <a:lnTo>
                  <a:pt x="2477232" y="126911"/>
                </a:lnTo>
                <a:close/>
              </a:path>
              <a:path w="3110865" h="584200">
                <a:moveTo>
                  <a:pt x="2687967" y="41605"/>
                </a:moveTo>
                <a:lnTo>
                  <a:pt x="2641777" y="41605"/>
                </a:lnTo>
                <a:lnTo>
                  <a:pt x="2531021" y="207454"/>
                </a:lnTo>
                <a:lnTo>
                  <a:pt x="2585175" y="207454"/>
                </a:lnTo>
                <a:lnTo>
                  <a:pt x="2639085" y="126517"/>
                </a:lnTo>
                <a:lnTo>
                  <a:pt x="2687967" y="126517"/>
                </a:lnTo>
                <a:lnTo>
                  <a:pt x="2687967" y="41605"/>
                </a:lnTo>
                <a:close/>
              </a:path>
              <a:path w="3110865" h="584200">
                <a:moveTo>
                  <a:pt x="3108172" y="41605"/>
                </a:moveTo>
                <a:lnTo>
                  <a:pt x="2867812" y="41605"/>
                </a:lnTo>
                <a:lnTo>
                  <a:pt x="2867812" y="368846"/>
                </a:lnTo>
                <a:lnTo>
                  <a:pt x="3110407" y="368846"/>
                </a:lnTo>
                <a:lnTo>
                  <a:pt x="3110407" y="323100"/>
                </a:lnTo>
                <a:lnTo>
                  <a:pt x="2916682" y="323100"/>
                </a:lnTo>
                <a:lnTo>
                  <a:pt x="2916682" y="226733"/>
                </a:lnTo>
                <a:lnTo>
                  <a:pt x="3087992" y="226733"/>
                </a:lnTo>
                <a:lnTo>
                  <a:pt x="3087992" y="181013"/>
                </a:lnTo>
                <a:lnTo>
                  <a:pt x="2916682" y="181013"/>
                </a:lnTo>
                <a:lnTo>
                  <a:pt x="2916682" y="87350"/>
                </a:lnTo>
                <a:lnTo>
                  <a:pt x="3108172" y="87350"/>
                </a:lnTo>
                <a:lnTo>
                  <a:pt x="3108172" y="41605"/>
                </a:lnTo>
                <a:close/>
              </a:path>
              <a:path w="3110865" h="584200">
                <a:moveTo>
                  <a:pt x="3110179" y="530110"/>
                </a:moveTo>
                <a:lnTo>
                  <a:pt x="2419680" y="530110"/>
                </a:lnTo>
                <a:lnTo>
                  <a:pt x="2419680" y="536943"/>
                </a:lnTo>
                <a:lnTo>
                  <a:pt x="3110179" y="536943"/>
                </a:lnTo>
                <a:lnTo>
                  <a:pt x="3110179" y="530110"/>
                </a:lnTo>
                <a:close/>
              </a:path>
              <a:path w="3110865" h="584200">
                <a:moveTo>
                  <a:pt x="775563" y="530110"/>
                </a:moveTo>
                <a:lnTo>
                  <a:pt x="32677" y="530110"/>
                </a:lnTo>
                <a:lnTo>
                  <a:pt x="32677" y="536943"/>
                </a:lnTo>
                <a:lnTo>
                  <a:pt x="775563" y="536943"/>
                </a:lnTo>
                <a:lnTo>
                  <a:pt x="775563" y="530110"/>
                </a:lnTo>
                <a:close/>
              </a:path>
              <a:path w="3110865" h="584200">
                <a:moveTo>
                  <a:pt x="951331" y="560705"/>
                </a:moveTo>
                <a:lnTo>
                  <a:pt x="983399" y="583692"/>
                </a:lnTo>
                <a:lnTo>
                  <a:pt x="996393" y="581789"/>
                </a:lnTo>
                <a:lnTo>
                  <a:pt x="1006630" y="576375"/>
                </a:lnTo>
                <a:lnTo>
                  <a:pt x="1008426" y="574103"/>
                </a:lnTo>
                <a:lnTo>
                  <a:pt x="983805" y="574103"/>
                </a:lnTo>
                <a:lnTo>
                  <a:pt x="974586" y="573267"/>
                </a:lnTo>
                <a:lnTo>
                  <a:pt x="966354" y="570757"/>
                </a:lnTo>
                <a:lnTo>
                  <a:pt x="958729" y="566570"/>
                </a:lnTo>
                <a:lnTo>
                  <a:pt x="951331" y="560705"/>
                </a:lnTo>
                <a:close/>
              </a:path>
              <a:path w="3110865" h="584200">
                <a:moveTo>
                  <a:pt x="979614" y="486295"/>
                </a:moveTo>
                <a:lnTo>
                  <a:pt x="967160" y="488223"/>
                </a:lnTo>
                <a:lnTo>
                  <a:pt x="957308" y="493599"/>
                </a:lnTo>
                <a:lnTo>
                  <a:pt x="950830" y="501817"/>
                </a:lnTo>
                <a:lnTo>
                  <a:pt x="948499" y="512267"/>
                </a:lnTo>
                <a:lnTo>
                  <a:pt x="950403" y="522504"/>
                </a:lnTo>
                <a:lnTo>
                  <a:pt x="956225" y="530101"/>
                </a:lnTo>
                <a:lnTo>
                  <a:pt x="966132" y="535645"/>
                </a:lnTo>
                <a:lnTo>
                  <a:pt x="980287" y="539724"/>
                </a:lnTo>
                <a:lnTo>
                  <a:pt x="992525" y="543074"/>
                </a:lnTo>
                <a:lnTo>
                  <a:pt x="1000058" y="547015"/>
                </a:lnTo>
                <a:lnTo>
                  <a:pt x="1003861" y="551845"/>
                </a:lnTo>
                <a:lnTo>
                  <a:pt x="1004912" y="557860"/>
                </a:lnTo>
                <a:lnTo>
                  <a:pt x="1003402" y="564448"/>
                </a:lnTo>
                <a:lnTo>
                  <a:pt x="999126" y="569582"/>
                </a:lnTo>
                <a:lnTo>
                  <a:pt x="992466" y="572915"/>
                </a:lnTo>
                <a:lnTo>
                  <a:pt x="983805" y="574103"/>
                </a:lnTo>
                <a:lnTo>
                  <a:pt x="1008426" y="574103"/>
                </a:lnTo>
                <a:lnTo>
                  <a:pt x="1013338" y="567891"/>
                </a:lnTo>
                <a:lnTo>
                  <a:pt x="1015746" y="556780"/>
                </a:lnTo>
                <a:lnTo>
                  <a:pt x="1013894" y="547058"/>
                </a:lnTo>
                <a:lnTo>
                  <a:pt x="1008237" y="539565"/>
                </a:lnTo>
                <a:lnTo>
                  <a:pt x="998622" y="533949"/>
                </a:lnTo>
                <a:lnTo>
                  <a:pt x="984897" y="529856"/>
                </a:lnTo>
                <a:lnTo>
                  <a:pt x="972087" y="526354"/>
                </a:lnTo>
                <a:lnTo>
                  <a:pt x="964223" y="522314"/>
                </a:lnTo>
                <a:lnTo>
                  <a:pt x="960267" y="517410"/>
                </a:lnTo>
                <a:lnTo>
                  <a:pt x="959180" y="511314"/>
                </a:lnTo>
                <a:lnTo>
                  <a:pt x="959180" y="502666"/>
                </a:lnTo>
                <a:lnTo>
                  <a:pt x="967028" y="495896"/>
                </a:lnTo>
                <a:lnTo>
                  <a:pt x="1009962" y="495896"/>
                </a:lnTo>
                <a:lnTo>
                  <a:pt x="1005580" y="492853"/>
                </a:lnTo>
                <a:lnTo>
                  <a:pt x="997827" y="489216"/>
                </a:lnTo>
                <a:lnTo>
                  <a:pt x="989287" y="487027"/>
                </a:lnTo>
                <a:lnTo>
                  <a:pt x="979614" y="486295"/>
                </a:lnTo>
                <a:close/>
              </a:path>
              <a:path w="3110865" h="584200">
                <a:moveTo>
                  <a:pt x="1009962" y="495896"/>
                </a:moveTo>
                <a:lnTo>
                  <a:pt x="979347" y="495896"/>
                </a:lnTo>
                <a:lnTo>
                  <a:pt x="986489" y="496496"/>
                </a:lnTo>
                <a:lnTo>
                  <a:pt x="993365" y="498352"/>
                </a:lnTo>
                <a:lnTo>
                  <a:pt x="1000064" y="501549"/>
                </a:lnTo>
                <a:lnTo>
                  <a:pt x="1006678" y="506171"/>
                </a:lnTo>
                <a:lnTo>
                  <a:pt x="1012888" y="497928"/>
                </a:lnTo>
                <a:lnTo>
                  <a:pt x="1009962" y="495896"/>
                </a:lnTo>
                <a:close/>
              </a:path>
              <a:path w="3110865" h="584200">
                <a:moveTo>
                  <a:pt x="1160830" y="487641"/>
                </a:moveTo>
                <a:lnTo>
                  <a:pt x="1149184" y="487641"/>
                </a:lnTo>
                <a:lnTo>
                  <a:pt x="1183005" y="583031"/>
                </a:lnTo>
                <a:lnTo>
                  <a:pt x="1191945" y="583031"/>
                </a:lnTo>
                <a:lnTo>
                  <a:pt x="1197558" y="566508"/>
                </a:lnTo>
                <a:lnTo>
                  <a:pt x="1187881" y="566508"/>
                </a:lnTo>
                <a:lnTo>
                  <a:pt x="1160830" y="487641"/>
                </a:lnTo>
                <a:close/>
              </a:path>
              <a:path w="3110865" h="584200">
                <a:moveTo>
                  <a:pt x="1228823" y="506171"/>
                </a:moveTo>
                <a:lnTo>
                  <a:pt x="1218057" y="506171"/>
                </a:lnTo>
                <a:lnTo>
                  <a:pt x="1244041" y="583031"/>
                </a:lnTo>
                <a:lnTo>
                  <a:pt x="1253096" y="583031"/>
                </a:lnTo>
                <a:lnTo>
                  <a:pt x="1258954" y="566508"/>
                </a:lnTo>
                <a:lnTo>
                  <a:pt x="1248638" y="566508"/>
                </a:lnTo>
                <a:lnTo>
                  <a:pt x="1228823" y="506171"/>
                </a:lnTo>
                <a:close/>
              </a:path>
              <a:path w="3110865" h="584200">
                <a:moveTo>
                  <a:pt x="1222654" y="487387"/>
                </a:moveTo>
                <a:lnTo>
                  <a:pt x="1213853" y="487387"/>
                </a:lnTo>
                <a:lnTo>
                  <a:pt x="1187881" y="566508"/>
                </a:lnTo>
                <a:lnTo>
                  <a:pt x="1197558" y="566508"/>
                </a:lnTo>
                <a:lnTo>
                  <a:pt x="1218057" y="506171"/>
                </a:lnTo>
                <a:lnTo>
                  <a:pt x="1228823" y="506171"/>
                </a:lnTo>
                <a:lnTo>
                  <a:pt x="1222654" y="487387"/>
                </a:lnTo>
                <a:close/>
              </a:path>
              <a:path w="3110865" h="584200">
                <a:moveTo>
                  <a:pt x="1286916" y="487641"/>
                </a:moveTo>
                <a:lnTo>
                  <a:pt x="1275689" y="487641"/>
                </a:lnTo>
                <a:lnTo>
                  <a:pt x="1248638" y="566508"/>
                </a:lnTo>
                <a:lnTo>
                  <a:pt x="1258954" y="566508"/>
                </a:lnTo>
                <a:lnTo>
                  <a:pt x="1286916" y="487641"/>
                </a:lnTo>
                <a:close/>
              </a:path>
              <a:path w="3110865" h="584200">
                <a:moveTo>
                  <a:pt x="1498803" y="487108"/>
                </a:moveTo>
                <a:lnTo>
                  <a:pt x="1430350" y="487108"/>
                </a:lnTo>
                <a:lnTo>
                  <a:pt x="1430350" y="581812"/>
                </a:lnTo>
                <a:lnTo>
                  <a:pt x="1499476" y="581812"/>
                </a:lnTo>
                <a:lnTo>
                  <a:pt x="1499476" y="572084"/>
                </a:lnTo>
                <a:lnTo>
                  <a:pt x="1441030" y="572084"/>
                </a:lnTo>
                <a:lnTo>
                  <a:pt x="1441030" y="538937"/>
                </a:lnTo>
                <a:lnTo>
                  <a:pt x="1492719" y="538937"/>
                </a:lnTo>
                <a:lnTo>
                  <a:pt x="1492719" y="529209"/>
                </a:lnTo>
                <a:lnTo>
                  <a:pt x="1441030" y="529209"/>
                </a:lnTo>
                <a:lnTo>
                  <a:pt x="1441030" y="496849"/>
                </a:lnTo>
                <a:lnTo>
                  <a:pt x="1498803" y="496849"/>
                </a:lnTo>
                <a:lnTo>
                  <a:pt x="1498803" y="487108"/>
                </a:lnTo>
                <a:close/>
              </a:path>
              <a:path w="3110865" h="584200">
                <a:moveTo>
                  <a:pt x="1699425" y="487108"/>
                </a:moveTo>
                <a:lnTo>
                  <a:pt x="1666557" y="487108"/>
                </a:lnTo>
                <a:lnTo>
                  <a:pt x="1666557" y="581812"/>
                </a:lnTo>
                <a:lnTo>
                  <a:pt x="1699425" y="581812"/>
                </a:lnTo>
                <a:lnTo>
                  <a:pt x="1719855" y="578159"/>
                </a:lnTo>
                <a:lnTo>
                  <a:pt x="1729717" y="571931"/>
                </a:lnTo>
                <a:lnTo>
                  <a:pt x="1677238" y="571931"/>
                </a:lnTo>
                <a:lnTo>
                  <a:pt x="1677238" y="497001"/>
                </a:lnTo>
                <a:lnTo>
                  <a:pt x="1729895" y="497001"/>
                </a:lnTo>
                <a:lnTo>
                  <a:pt x="1719855" y="490719"/>
                </a:lnTo>
                <a:lnTo>
                  <a:pt x="1699425" y="487108"/>
                </a:lnTo>
                <a:close/>
              </a:path>
              <a:path w="3110865" h="584200">
                <a:moveTo>
                  <a:pt x="1729895" y="497001"/>
                </a:moveTo>
                <a:lnTo>
                  <a:pt x="1699425" y="497001"/>
                </a:lnTo>
                <a:lnTo>
                  <a:pt x="1715663" y="499909"/>
                </a:lnTo>
                <a:lnTo>
                  <a:pt x="1728035" y="507888"/>
                </a:lnTo>
                <a:lnTo>
                  <a:pt x="1735915" y="519826"/>
                </a:lnTo>
                <a:lnTo>
                  <a:pt x="1738680" y="534606"/>
                </a:lnTo>
                <a:lnTo>
                  <a:pt x="1735915" y="549343"/>
                </a:lnTo>
                <a:lnTo>
                  <a:pt x="1728035" y="561184"/>
                </a:lnTo>
                <a:lnTo>
                  <a:pt x="1715663" y="569067"/>
                </a:lnTo>
                <a:lnTo>
                  <a:pt x="1699425" y="571931"/>
                </a:lnTo>
                <a:lnTo>
                  <a:pt x="1729717" y="571931"/>
                </a:lnTo>
                <a:lnTo>
                  <a:pt x="1735764" y="568113"/>
                </a:lnTo>
                <a:lnTo>
                  <a:pt x="1746089" y="553046"/>
                </a:lnTo>
                <a:lnTo>
                  <a:pt x="1749767" y="534327"/>
                </a:lnTo>
                <a:lnTo>
                  <a:pt x="1746089" y="515649"/>
                </a:lnTo>
                <a:lnTo>
                  <a:pt x="1735764" y="500673"/>
                </a:lnTo>
                <a:lnTo>
                  <a:pt x="1729895" y="497001"/>
                </a:lnTo>
                <a:close/>
              </a:path>
              <a:path w="3110865" h="584200">
                <a:moveTo>
                  <a:pt x="1982609" y="487108"/>
                </a:moveTo>
                <a:lnTo>
                  <a:pt x="1914144" y="487108"/>
                </a:lnTo>
                <a:lnTo>
                  <a:pt x="1914144" y="581812"/>
                </a:lnTo>
                <a:lnTo>
                  <a:pt x="1983282" y="581812"/>
                </a:lnTo>
                <a:lnTo>
                  <a:pt x="1983282" y="572084"/>
                </a:lnTo>
                <a:lnTo>
                  <a:pt x="1924824" y="572084"/>
                </a:lnTo>
                <a:lnTo>
                  <a:pt x="1924824" y="538937"/>
                </a:lnTo>
                <a:lnTo>
                  <a:pt x="1976513" y="538937"/>
                </a:lnTo>
                <a:lnTo>
                  <a:pt x="1976513" y="529209"/>
                </a:lnTo>
                <a:lnTo>
                  <a:pt x="1924824" y="529209"/>
                </a:lnTo>
                <a:lnTo>
                  <a:pt x="1924824" y="496849"/>
                </a:lnTo>
                <a:lnTo>
                  <a:pt x="1982609" y="496849"/>
                </a:lnTo>
                <a:lnTo>
                  <a:pt x="1982609" y="487108"/>
                </a:lnTo>
                <a:close/>
              </a:path>
              <a:path w="3110865" h="584200">
                <a:moveTo>
                  <a:pt x="2168245" y="487108"/>
                </a:moveTo>
                <a:lnTo>
                  <a:pt x="2158250" y="487108"/>
                </a:lnTo>
                <a:lnTo>
                  <a:pt x="2158250" y="581812"/>
                </a:lnTo>
                <a:lnTo>
                  <a:pt x="2168664" y="581812"/>
                </a:lnTo>
                <a:lnTo>
                  <a:pt x="2168664" y="504164"/>
                </a:lnTo>
                <a:lnTo>
                  <a:pt x="2181651" y="504164"/>
                </a:lnTo>
                <a:lnTo>
                  <a:pt x="2168245" y="487108"/>
                </a:lnTo>
                <a:close/>
              </a:path>
              <a:path w="3110865" h="584200">
                <a:moveTo>
                  <a:pt x="2181651" y="504164"/>
                </a:moveTo>
                <a:lnTo>
                  <a:pt x="2168664" y="504164"/>
                </a:lnTo>
                <a:lnTo>
                  <a:pt x="2229802" y="581812"/>
                </a:lnTo>
                <a:lnTo>
                  <a:pt x="2238336" y="581812"/>
                </a:lnTo>
                <a:lnTo>
                  <a:pt x="2238336" y="563016"/>
                </a:lnTo>
                <a:lnTo>
                  <a:pt x="2227910" y="563016"/>
                </a:lnTo>
                <a:lnTo>
                  <a:pt x="2181651" y="504164"/>
                </a:lnTo>
                <a:close/>
              </a:path>
              <a:path w="3110865" h="584200">
                <a:moveTo>
                  <a:pt x="2238336" y="487108"/>
                </a:moveTo>
                <a:lnTo>
                  <a:pt x="2227910" y="487108"/>
                </a:lnTo>
                <a:lnTo>
                  <a:pt x="2227910" y="563016"/>
                </a:lnTo>
                <a:lnTo>
                  <a:pt x="2238336" y="563016"/>
                </a:lnTo>
                <a:lnTo>
                  <a:pt x="2238336" y="487108"/>
                </a:lnTo>
                <a:close/>
              </a:path>
              <a:path w="3110865" h="584200">
                <a:moveTo>
                  <a:pt x="2099284" y="39370"/>
                </a:moveTo>
                <a:lnTo>
                  <a:pt x="2057425" y="39370"/>
                </a:lnTo>
                <a:lnTo>
                  <a:pt x="1908289" y="368846"/>
                </a:lnTo>
                <a:lnTo>
                  <a:pt x="1960295" y="368846"/>
                </a:lnTo>
                <a:lnTo>
                  <a:pt x="1997443" y="284086"/>
                </a:lnTo>
                <a:lnTo>
                  <a:pt x="2210063" y="284086"/>
                </a:lnTo>
                <a:lnTo>
                  <a:pt x="2190425" y="240703"/>
                </a:lnTo>
                <a:lnTo>
                  <a:pt x="2016455" y="240703"/>
                </a:lnTo>
                <a:lnTo>
                  <a:pt x="2077897" y="100533"/>
                </a:lnTo>
                <a:lnTo>
                  <a:pt x="2126972" y="100533"/>
                </a:lnTo>
                <a:lnTo>
                  <a:pt x="2099284" y="39370"/>
                </a:lnTo>
                <a:close/>
              </a:path>
              <a:path w="3110865" h="584200">
                <a:moveTo>
                  <a:pt x="2210063" y="284086"/>
                </a:moveTo>
                <a:lnTo>
                  <a:pt x="2157742" y="284086"/>
                </a:lnTo>
                <a:lnTo>
                  <a:pt x="2194623" y="368846"/>
                </a:lnTo>
                <a:lnTo>
                  <a:pt x="2248433" y="368846"/>
                </a:lnTo>
                <a:lnTo>
                  <a:pt x="2210063" y="284086"/>
                </a:lnTo>
                <a:close/>
              </a:path>
              <a:path w="3110865" h="584200">
                <a:moveTo>
                  <a:pt x="2126972" y="100533"/>
                </a:moveTo>
                <a:lnTo>
                  <a:pt x="2077897" y="100533"/>
                </a:lnTo>
                <a:lnTo>
                  <a:pt x="2138870" y="240703"/>
                </a:lnTo>
                <a:lnTo>
                  <a:pt x="2190425" y="240703"/>
                </a:lnTo>
                <a:lnTo>
                  <a:pt x="2126972" y="100533"/>
                </a:lnTo>
                <a:close/>
              </a:path>
              <a:path w="3110865" h="584200">
                <a:moveTo>
                  <a:pt x="157149" y="0"/>
                </a:moveTo>
                <a:lnTo>
                  <a:pt x="114544" y="12440"/>
                </a:lnTo>
                <a:lnTo>
                  <a:pt x="76771" y="34022"/>
                </a:lnTo>
                <a:lnTo>
                  <a:pt x="45132" y="63447"/>
                </a:lnTo>
                <a:lnTo>
                  <a:pt x="20924" y="99416"/>
                </a:lnTo>
                <a:lnTo>
                  <a:pt x="5447" y="140629"/>
                </a:lnTo>
                <a:lnTo>
                  <a:pt x="0" y="185788"/>
                </a:lnTo>
                <a:lnTo>
                  <a:pt x="6729" y="235866"/>
                </a:lnTo>
                <a:lnTo>
                  <a:pt x="25718" y="280866"/>
                </a:lnTo>
                <a:lnTo>
                  <a:pt x="55173" y="318992"/>
                </a:lnTo>
                <a:lnTo>
                  <a:pt x="93297" y="348448"/>
                </a:lnTo>
                <a:lnTo>
                  <a:pt x="138293" y="367438"/>
                </a:lnTo>
                <a:lnTo>
                  <a:pt x="188366" y="374167"/>
                </a:lnTo>
                <a:lnTo>
                  <a:pt x="238444" y="367438"/>
                </a:lnTo>
                <a:lnTo>
                  <a:pt x="283444" y="348448"/>
                </a:lnTo>
                <a:lnTo>
                  <a:pt x="314691" y="324307"/>
                </a:lnTo>
                <a:lnTo>
                  <a:pt x="188366" y="324307"/>
                </a:lnTo>
                <a:lnTo>
                  <a:pt x="145521" y="317685"/>
                </a:lnTo>
                <a:lnTo>
                  <a:pt x="106760" y="298285"/>
                </a:lnTo>
                <a:lnTo>
                  <a:pt x="75206" y="266804"/>
                </a:lnTo>
                <a:lnTo>
                  <a:pt x="53983" y="223937"/>
                </a:lnTo>
                <a:lnTo>
                  <a:pt x="46215" y="170383"/>
                </a:lnTo>
                <a:lnTo>
                  <a:pt x="51110" y="126019"/>
                </a:lnTo>
                <a:lnTo>
                  <a:pt x="65349" y="85615"/>
                </a:lnTo>
                <a:lnTo>
                  <a:pt x="88263" y="50488"/>
                </a:lnTo>
                <a:lnTo>
                  <a:pt x="119183" y="21959"/>
                </a:lnTo>
                <a:lnTo>
                  <a:pt x="157441" y="1346"/>
                </a:lnTo>
                <a:lnTo>
                  <a:pt x="157149" y="0"/>
                </a:lnTo>
                <a:close/>
              </a:path>
              <a:path w="3110865" h="584200">
                <a:moveTo>
                  <a:pt x="315507" y="65468"/>
                </a:moveTo>
                <a:lnTo>
                  <a:pt x="207276" y="65468"/>
                </a:lnTo>
                <a:lnTo>
                  <a:pt x="254506" y="75031"/>
                </a:lnTo>
                <a:lnTo>
                  <a:pt x="292459" y="101009"/>
                </a:lnTo>
                <a:lnTo>
                  <a:pt x="317710" y="139277"/>
                </a:lnTo>
                <a:lnTo>
                  <a:pt x="326885" y="185788"/>
                </a:lnTo>
                <a:lnTo>
                  <a:pt x="319823" y="229572"/>
                </a:lnTo>
                <a:lnTo>
                  <a:pt x="300160" y="267597"/>
                </a:lnTo>
                <a:lnTo>
                  <a:pt x="270175" y="297581"/>
                </a:lnTo>
                <a:lnTo>
                  <a:pt x="232150" y="317245"/>
                </a:lnTo>
                <a:lnTo>
                  <a:pt x="188366" y="324307"/>
                </a:lnTo>
                <a:lnTo>
                  <a:pt x="314691" y="324307"/>
                </a:lnTo>
                <a:lnTo>
                  <a:pt x="321570" y="318992"/>
                </a:lnTo>
                <a:lnTo>
                  <a:pt x="351026" y="280866"/>
                </a:lnTo>
                <a:lnTo>
                  <a:pt x="370016" y="235866"/>
                </a:lnTo>
                <a:lnTo>
                  <a:pt x="376745" y="185788"/>
                </a:lnTo>
                <a:lnTo>
                  <a:pt x="367320" y="131444"/>
                </a:lnTo>
                <a:lnTo>
                  <a:pt x="342522" y="88998"/>
                </a:lnTo>
                <a:lnTo>
                  <a:pt x="315507" y="65468"/>
                </a:lnTo>
                <a:close/>
              </a:path>
              <a:path w="3110865" h="584200">
                <a:moveTo>
                  <a:pt x="228053" y="34074"/>
                </a:moveTo>
                <a:lnTo>
                  <a:pt x="168523" y="35668"/>
                </a:lnTo>
                <a:lnTo>
                  <a:pt x="134380" y="46831"/>
                </a:lnTo>
                <a:lnTo>
                  <a:pt x="112755" y="77129"/>
                </a:lnTo>
                <a:lnTo>
                  <a:pt x="90779" y="136131"/>
                </a:lnTo>
                <a:lnTo>
                  <a:pt x="92024" y="136550"/>
                </a:lnTo>
                <a:lnTo>
                  <a:pt x="99029" y="125443"/>
                </a:lnTo>
                <a:lnTo>
                  <a:pt x="120327" y="100996"/>
                </a:lnTo>
                <a:lnTo>
                  <a:pt x="156259" y="76575"/>
                </a:lnTo>
                <a:lnTo>
                  <a:pt x="207276" y="65468"/>
                </a:lnTo>
                <a:lnTo>
                  <a:pt x="315507" y="65468"/>
                </a:lnTo>
                <a:lnTo>
                  <a:pt x="307567" y="58553"/>
                </a:lnTo>
                <a:lnTo>
                  <a:pt x="267672" y="40210"/>
                </a:lnTo>
                <a:lnTo>
                  <a:pt x="228053" y="34074"/>
                </a:lnTo>
                <a:close/>
              </a:path>
            </a:pathLst>
          </a:custGeom>
          <a:solidFill>
            <a:srgbClr val="F4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F1EFE0-FB2D-3F5A-4CDE-2DF4D64CD25A}"/>
              </a:ext>
            </a:extLst>
          </p:cNvPr>
          <p:cNvGrpSpPr/>
          <p:nvPr/>
        </p:nvGrpSpPr>
        <p:grpSpPr>
          <a:xfrm>
            <a:off x="3276818" y="4574472"/>
            <a:ext cx="387212" cy="89900"/>
            <a:chOff x="3180722" y="4155687"/>
            <a:chExt cx="387212" cy="899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79BC70F-6B05-B7D8-4B1E-B38D17EFD60D}"/>
                </a:ext>
              </a:extLst>
            </p:cNvPr>
            <p:cNvSpPr/>
            <p:nvPr/>
          </p:nvSpPr>
          <p:spPr>
            <a:xfrm>
              <a:off x="3180722" y="4155688"/>
              <a:ext cx="86585" cy="865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0C9431-79C9-2D31-B770-0B2DC81EED4F}"/>
                </a:ext>
              </a:extLst>
            </p:cNvPr>
            <p:cNvSpPr/>
            <p:nvPr/>
          </p:nvSpPr>
          <p:spPr>
            <a:xfrm>
              <a:off x="3280931" y="4155687"/>
              <a:ext cx="86585" cy="865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200DCF-2694-F3B5-3675-F18C989F4701}"/>
                </a:ext>
              </a:extLst>
            </p:cNvPr>
            <p:cNvSpPr/>
            <p:nvPr/>
          </p:nvSpPr>
          <p:spPr>
            <a:xfrm>
              <a:off x="3481349" y="4159002"/>
              <a:ext cx="86585" cy="8658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0">
              <a:extLst>
                <a:ext uri="{FF2B5EF4-FFF2-40B4-BE49-F238E27FC236}">
                  <a16:creationId xmlns:a16="http://schemas.microsoft.com/office/drawing/2014/main" id="{9AF3737D-5955-C722-FD97-94725FE6B081}"/>
                </a:ext>
              </a:extLst>
            </p:cNvPr>
            <p:cNvSpPr/>
            <p:nvPr/>
          </p:nvSpPr>
          <p:spPr>
            <a:xfrm>
              <a:off x="3379580" y="4155687"/>
              <a:ext cx="86585" cy="865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665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7167D-ABA9-9885-B84C-B83DCEFC4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A5C4E-F783-A048-35F3-A59368EAE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1" t="19845" r="40787" b="36543"/>
          <a:stretch>
            <a:fillRect/>
          </a:stretch>
        </p:blipFill>
        <p:spPr>
          <a:xfrm>
            <a:off x="-45203" y="-58040"/>
            <a:ext cx="5443622" cy="76343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26A93FE-FBE1-2EB4-DBF2-5146439367F5}"/>
              </a:ext>
            </a:extLst>
          </p:cNvPr>
          <p:cNvSpPr/>
          <p:nvPr/>
        </p:nvSpPr>
        <p:spPr>
          <a:xfrm>
            <a:off x="123527" y="371761"/>
            <a:ext cx="2287501" cy="4604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976A5270-D8D4-92E3-9C6B-12918C04B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r="14520"/>
          <a:stretch/>
        </p:blipFill>
        <p:spPr>
          <a:xfrm>
            <a:off x="1652550" y="3820435"/>
            <a:ext cx="564675" cy="580846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E2650E-DC37-D730-6C44-C066C2FA966B}"/>
              </a:ext>
            </a:extLst>
          </p:cNvPr>
          <p:cNvSpPr/>
          <p:nvPr/>
        </p:nvSpPr>
        <p:spPr>
          <a:xfrm>
            <a:off x="-36651" y="5429978"/>
            <a:ext cx="5443622" cy="1605003"/>
          </a:xfrm>
          <a:prstGeom prst="rect">
            <a:avLst/>
          </a:prstGeom>
          <a:solidFill>
            <a:schemeClr val="bg1">
              <a:alpha val="8135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5EAAB7-DF8C-49C6-6DD4-EE6ACF702420}"/>
              </a:ext>
            </a:extLst>
          </p:cNvPr>
          <p:cNvSpPr txBox="1"/>
          <p:nvPr/>
        </p:nvSpPr>
        <p:spPr>
          <a:xfrm>
            <a:off x="1459794" y="5440290"/>
            <a:ext cx="387420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Oriflame Sans Cond 2.0"/>
              </a:rPr>
              <a:t>INSPIRAÇÃO DE PERFUMISTA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>
              <a:solidFill>
                <a:schemeClr val="tx1"/>
              </a:solidFill>
              <a:latin typeface="Oriflame Sans Cond 2.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latin typeface="Oriflame Sans Cond 2.0" panose="020B0502020204020303" pitchFamily="34" charset="0"/>
              </a:rPr>
              <a:t>Perfumista</a:t>
            </a:r>
            <a:r>
              <a:rPr lang="en-US" sz="1100" dirty="0">
                <a:latin typeface="Oriflame Sans Cond 2.0" panose="020B0502020204020303" pitchFamily="34" charset="0"/>
              </a:rPr>
              <a:t> Junior CLASS OF GIVAUDAN 2024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Oriflame Sans Cond 2.0" panose="020B05020202040203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Oriflame Sans Cond 2.0" panose="020B0502020204020303" pitchFamily="34" charset="0"/>
              </a:rPr>
              <a:t>“</a:t>
            </a:r>
            <a:r>
              <a:rPr lang="pt-PT" sz="1100" dirty="0">
                <a:latin typeface="Oriflame Sans Cond 2.0" panose="020B0502020204020303" pitchFamily="34" charset="0"/>
              </a:rPr>
              <a:t>Criei o Rose </a:t>
            </a:r>
            <a:r>
              <a:rPr lang="pt-PT" sz="1100" dirty="0" err="1">
                <a:latin typeface="Oriflame Sans Cond 2.0" panose="020B0502020204020303" pitchFamily="34" charset="0"/>
              </a:rPr>
              <a:t>Mode</a:t>
            </a:r>
            <a:r>
              <a:rPr lang="pt-PT" sz="1100" dirty="0">
                <a:latin typeface="Oriflame Sans Cond 2.0" panose="020B0502020204020303" pitchFamily="34" charset="0"/>
              </a:rPr>
              <a:t> em Paris em homenagem à minha terra natal, a Provença, onde as rosas silvestres florescem todas as primaveras ao lado das ameixeiras. Acrescentei-lhe um toque de elegância parisiense, refletindo a cidade que agora inspira o meu dia a dia.</a:t>
            </a:r>
            <a:r>
              <a:rPr lang="en-US" sz="1100" dirty="0">
                <a:latin typeface="Oriflame Sans Cond 2.0" panose="020B0502020204020303" pitchFamily="34" charset="0"/>
              </a:rPr>
              <a:t>”</a:t>
            </a:r>
            <a:endParaRPr lang="en-US" sz="1000" spc="-9" dirty="0">
              <a:solidFill>
                <a:schemeClr val="tx1"/>
              </a:solidFill>
              <a:latin typeface="Oriflame Sans Cond 2.0" panose="020B0502020204020303" pitchFamily="34" charset="0"/>
            </a:endParaRP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15D46976-1B8B-8022-EB4E-59F8E8528F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8" t="4109" r="60" b="33284"/>
          <a:stretch>
            <a:fillRect/>
          </a:stretch>
        </p:blipFill>
        <p:spPr>
          <a:xfrm>
            <a:off x="493644" y="5885109"/>
            <a:ext cx="760931" cy="782724"/>
          </a:xfrm>
          <a:prstGeom prst="ellipse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EB17D92E-3785-976C-13C5-CC643D936BA3}"/>
              </a:ext>
            </a:extLst>
          </p:cNvPr>
          <p:cNvSpPr txBox="1"/>
          <p:nvPr/>
        </p:nvSpPr>
        <p:spPr>
          <a:xfrm>
            <a:off x="244854" y="1630357"/>
            <a:ext cx="1381387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FAMÍLIA OLFATIVA</a:t>
            </a:r>
            <a:r>
              <a:rPr kumimoji="0" lang="en-US" sz="1000" b="1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:</a:t>
            </a:r>
          </a:p>
          <a:p>
            <a:r>
              <a:rPr lang="en-US" sz="1000" dirty="0">
                <a:latin typeface="Oriflame Sans Cond 2.0" panose="020B0502020204020303" pitchFamily="34" charset="0"/>
              </a:rPr>
              <a:t>Floral </a:t>
            </a:r>
            <a:r>
              <a:rPr lang="en-US" sz="1000" dirty="0" err="1">
                <a:latin typeface="Oriflame Sans Cond 2.0" panose="020B0502020204020303" pitchFamily="34" charset="0"/>
              </a:rPr>
              <a:t>Amadeirada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riflame Sans Cond 2.0" panose="020B0502020204020303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riflame Sans 2.0" panose="020B0502020204020303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riflame Sans Cond 2.0"/>
              <a:cs typeface="Oriflame Sans Cond 2.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837084BF-E177-49C2-43B6-7032D527805E}"/>
              </a:ext>
            </a:extLst>
          </p:cNvPr>
          <p:cNvSpPr txBox="1">
            <a:spLocks/>
          </p:cNvSpPr>
          <p:nvPr/>
        </p:nvSpPr>
        <p:spPr>
          <a:xfrm>
            <a:off x="212954" y="422009"/>
            <a:ext cx="2239207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Oriflame Sans Cond 2.0"/>
                <a:ea typeface="+mj-ea"/>
                <a:cs typeface="Oriflame Sans Cond 2.0"/>
              </a:defRPr>
            </a:lvl1pPr>
          </a:lstStyle>
          <a:p>
            <a:pPr marL="12700" marR="508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0" dirty="0"/>
              <a:t>EAU DE PARFUM</a:t>
            </a:r>
          </a:p>
          <a:p>
            <a:pPr marL="12700" marR="508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0" dirty="0"/>
              <a:t>ROSE MODE </a:t>
            </a:r>
          </a:p>
          <a:p>
            <a:pPr marL="12700" marR="508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10" dirty="0"/>
              <a:t>50 ml</a:t>
            </a: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66E98552-2030-47CC-DF71-FF2E9733723B}"/>
              </a:ext>
            </a:extLst>
          </p:cNvPr>
          <p:cNvSpPr txBox="1"/>
          <p:nvPr/>
        </p:nvSpPr>
        <p:spPr>
          <a:xfrm>
            <a:off x="245656" y="2726920"/>
            <a:ext cx="616888" cy="307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1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TOP</a:t>
            </a:r>
            <a:r>
              <a:rPr kumimoji="0" lang="pt-PT" sz="1000" b="1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O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riflame Sans Cond 2.0"/>
              <a:cs typeface="Oriflame Sans Cond 2.0"/>
            </a:endParaRPr>
          </a:p>
          <a:p>
            <a:pPr marL="12700" marR="5080" lvl="0" indent="635" algn="ctr" defTabSz="914400" eaLnBrk="1" fontAlgn="auto" latinLnBrk="0" hangingPunct="1">
              <a:lnSpc>
                <a:spcPts val="1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 err="1">
                <a:solidFill>
                  <a:srgbClr val="231F20"/>
                </a:solidFill>
                <a:latin typeface="Oriflame Sans Cond 2.0"/>
              </a:rPr>
              <a:t>Osmant</a:t>
            </a:r>
            <a:r>
              <a:rPr lang="sv-SE" sz="900" dirty="0">
                <a:solidFill>
                  <a:srgbClr val="231F20"/>
                </a:solidFill>
                <a:latin typeface="Oriflame Sans Cond 2.0"/>
              </a:rPr>
              <a:t>h</a:t>
            </a:r>
            <a:r>
              <a:rPr lang="en-GB" sz="900" dirty="0">
                <a:solidFill>
                  <a:srgbClr val="231F20"/>
                </a:solidFill>
                <a:latin typeface="Oriflame Sans Cond 2.0"/>
              </a:rPr>
              <a:t>us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Oriflame Sans Cond 2.0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0AD23C2D-C528-3937-614C-AE95F34B304F}"/>
              </a:ext>
            </a:extLst>
          </p:cNvPr>
          <p:cNvSpPr txBox="1"/>
          <p:nvPr/>
        </p:nvSpPr>
        <p:spPr>
          <a:xfrm>
            <a:off x="896439" y="2726920"/>
            <a:ext cx="756111" cy="4792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1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1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CORAÇÃO</a:t>
            </a:r>
            <a:endParaRPr kumimoji="0" lang="es-CO" sz="1000" b="1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Oriflame Sans Cond 2.0"/>
              <a:cs typeface="Oriflame Sans Cond 2.0"/>
            </a:endParaRPr>
          </a:p>
          <a:p>
            <a:pPr marL="0" marR="0" lvl="0" indent="0" algn="ctr" defTabSz="914400" eaLnBrk="1" fontAlgn="auto" latinLnBrk="0" hangingPunct="1">
              <a:lnSpc>
                <a:spcPts val="11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231F20"/>
                </a:solidFill>
                <a:latin typeface="Oriflame Sans Cond 2.0"/>
              </a:rPr>
              <a:t>Wild rose (</a:t>
            </a:r>
            <a:r>
              <a:rPr lang="en-GB" sz="900" dirty="0" err="1">
                <a:solidFill>
                  <a:srgbClr val="231F20"/>
                </a:solidFill>
                <a:latin typeface="Oriflame Sans Cond 2.0"/>
              </a:rPr>
              <a:t>Petalia</a:t>
            </a:r>
            <a:r>
              <a:rPr lang="en-GB" sz="900" dirty="0">
                <a:solidFill>
                  <a:srgbClr val="231F20"/>
                </a:solidFill>
                <a:latin typeface="Oriflame Sans Cond 2.0"/>
              </a:rPr>
              <a:t>)</a:t>
            </a:r>
            <a:endParaRPr lang="es-CO" sz="900" dirty="0">
              <a:solidFill>
                <a:srgbClr val="231F20"/>
              </a:solidFill>
              <a:latin typeface="Oriflame Sans Cond 2.0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02B526E-E1D7-B00E-F132-3EAEDBD70E77}"/>
              </a:ext>
            </a:extLst>
          </p:cNvPr>
          <p:cNvSpPr txBox="1"/>
          <p:nvPr/>
        </p:nvSpPr>
        <p:spPr>
          <a:xfrm>
            <a:off x="1635627" y="2737363"/>
            <a:ext cx="532223" cy="323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0" lvl="0" indent="0" algn="ctr" defTabSz="914400" eaLnBrk="1" fontAlgn="auto" latinLnBrk="0" hangingPunct="1">
              <a:lnSpc>
                <a:spcPts val="11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BASE</a:t>
            </a:r>
            <a:endParaRPr kumimoji="0" lang="es-CO" sz="1000" b="1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Oriflame Sans Cond 2.0"/>
              <a:cs typeface="Oriflame Sans Cond 2.0"/>
            </a:endParaRPr>
          </a:p>
          <a:p>
            <a:pPr marL="65405" marR="0" lvl="0" indent="0" algn="ctr" defTabSz="914400" eaLnBrk="1" fontAlgn="auto" latinLnBrk="0" hangingPunct="1">
              <a:lnSpc>
                <a:spcPts val="11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00" dirty="0">
                <a:solidFill>
                  <a:srgbClr val="231F20"/>
                </a:solidFill>
                <a:latin typeface="Oriflame Sans Cond 2.0"/>
              </a:rPr>
              <a:t>Musk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Oriflame Sans Cond 2.0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2C134544-02AD-0D1C-C063-7CCA33C4212E}"/>
              </a:ext>
            </a:extLst>
          </p:cNvPr>
          <p:cNvSpPr txBox="1"/>
          <p:nvPr/>
        </p:nvSpPr>
        <p:spPr>
          <a:xfrm>
            <a:off x="226910" y="3593694"/>
            <a:ext cx="150116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O QUE O TORNA ÚNICO?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195E75-1804-CA34-221B-8A5B938CCC77}"/>
              </a:ext>
            </a:extLst>
          </p:cNvPr>
          <p:cNvSpPr txBox="1"/>
          <p:nvPr/>
        </p:nvSpPr>
        <p:spPr>
          <a:xfrm>
            <a:off x="756082" y="4472815"/>
            <a:ext cx="955746" cy="35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marR="52705" lvl="0" indent="37465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00" dirty="0">
                <a:latin typeface="Oriflame Sans Cond 2.0"/>
              </a:rPr>
              <a:t>Perfumista da nova </a:t>
            </a:r>
            <a:r>
              <a:rPr lang="es-CO" sz="800" dirty="0" err="1">
                <a:latin typeface="Oriflame Sans Cond 2.0"/>
              </a:rPr>
              <a:t>geração</a:t>
            </a:r>
            <a:endParaRPr lang="es-CO" sz="800" dirty="0">
              <a:latin typeface="Oriflame Sans Cond 2.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7289D4-F13E-4A66-E819-530BA5639FB9}"/>
              </a:ext>
            </a:extLst>
          </p:cNvPr>
          <p:cNvSpPr txBox="1"/>
          <p:nvPr/>
        </p:nvSpPr>
        <p:spPr>
          <a:xfrm>
            <a:off x="55184" y="4470208"/>
            <a:ext cx="87691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0325" marR="52705" lvl="0" indent="37465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800" dirty="0">
                <a:latin typeface="Oriflame Sans Cond 2.0" panose="020B0502020204020303" pitchFamily="34" charset="0"/>
              </a:rPr>
              <a:t>A cativante </a:t>
            </a:r>
            <a:r>
              <a:rPr lang="pt-PT" sz="800" dirty="0" err="1">
                <a:latin typeface="Oriflame Sans Cond 2.0" panose="020B0502020204020303" pitchFamily="34" charset="0"/>
              </a:rPr>
              <a:t>Petalia</a:t>
            </a:r>
            <a:r>
              <a:rPr lang="pt-PT" sz="800" dirty="0">
                <a:latin typeface="Oriflame Sans Cond 2.0" panose="020B0502020204020303" pitchFamily="34" charset="0"/>
              </a:rPr>
              <a:t>, da </a:t>
            </a:r>
            <a:r>
              <a:rPr lang="pt-PT" sz="800" dirty="0" err="1">
                <a:latin typeface="Oriflame Sans Cond 2.0" panose="020B0502020204020303" pitchFamily="34" charset="0"/>
              </a:rPr>
              <a:t>Givaudan</a:t>
            </a:r>
            <a:endParaRPr lang="es-CO" sz="800" dirty="0">
              <a:latin typeface="Oriflame Sans Cond 2.0" panose="020B0502020204020303" pitchFamily="34" charset="0"/>
            </a:endParaRPr>
          </a:p>
        </p:txBody>
      </p:sp>
      <p:sp>
        <p:nvSpPr>
          <p:cNvPr id="56" name="object 10">
            <a:extLst>
              <a:ext uri="{FF2B5EF4-FFF2-40B4-BE49-F238E27FC236}">
                <a16:creationId xmlns:a16="http://schemas.microsoft.com/office/drawing/2014/main" id="{81C204BE-7E98-0DE2-F422-9AF5FA41C3BD}"/>
              </a:ext>
            </a:extLst>
          </p:cNvPr>
          <p:cNvSpPr/>
          <p:nvPr/>
        </p:nvSpPr>
        <p:spPr>
          <a:xfrm>
            <a:off x="2224195" y="7338761"/>
            <a:ext cx="828050" cy="152603"/>
          </a:xfrm>
          <a:custGeom>
            <a:avLst/>
            <a:gdLst/>
            <a:ahLst/>
            <a:cxnLst/>
            <a:rect l="l" t="t" r="r" b="b"/>
            <a:pathLst>
              <a:path w="3110865" h="584200">
                <a:moveTo>
                  <a:pt x="665314" y="41224"/>
                </a:moveTo>
                <a:lnTo>
                  <a:pt x="523633" y="41224"/>
                </a:lnTo>
                <a:lnTo>
                  <a:pt x="523633" y="368554"/>
                </a:lnTo>
                <a:lnTo>
                  <a:pt x="572503" y="368554"/>
                </a:lnTo>
                <a:lnTo>
                  <a:pt x="572490" y="246519"/>
                </a:lnTo>
                <a:lnTo>
                  <a:pt x="711709" y="246519"/>
                </a:lnTo>
                <a:lnTo>
                  <a:pt x="705256" y="237934"/>
                </a:lnTo>
                <a:lnTo>
                  <a:pt x="739221" y="224223"/>
                </a:lnTo>
                <a:lnTo>
                  <a:pt x="764747" y="203023"/>
                </a:lnTo>
                <a:lnTo>
                  <a:pt x="765738" y="201307"/>
                </a:lnTo>
                <a:lnTo>
                  <a:pt x="572503" y="201307"/>
                </a:lnTo>
                <a:lnTo>
                  <a:pt x="572490" y="87414"/>
                </a:lnTo>
                <a:lnTo>
                  <a:pt x="767823" y="87414"/>
                </a:lnTo>
                <a:lnTo>
                  <a:pt x="753230" y="68562"/>
                </a:lnTo>
                <a:lnTo>
                  <a:pt x="715030" y="48337"/>
                </a:lnTo>
                <a:lnTo>
                  <a:pt x="665314" y="41224"/>
                </a:lnTo>
                <a:close/>
              </a:path>
              <a:path w="3110865" h="584200">
                <a:moveTo>
                  <a:pt x="711709" y="246519"/>
                </a:moveTo>
                <a:lnTo>
                  <a:pt x="652068" y="246519"/>
                </a:lnTo>
                <a:lnTo>
                  <a:pt x="741311" y="368465"/>
                </a:lnTo>
                <a:lnTo>
                  <a:pt x="803440" y="368554"/>
                </a:lnTo>
                <a:lnTo>
                  <a:pt x="711709" y="246519"/>
                </a:lnTo>
                <a:close/>
              </a:path>
              <a:path w="3110865" h="584200">
                <a:moveTo>
                  <a:pt x="523633" y="41224"/>
                </a:moveTo>
                <a:lnTo>
                  <a:pt x="523608" y="368465"/>
                </a:lnTo>
                <a:lnTo>
                  <a:pt x="523633" y="41224"/>
                </a:lnTo>
                <a:close/>
              </a:path>
              <a:path w="3110865" h="584200">
                <a:moveTo>
                  <a:pt x="652068" y="246519"/>
                </a:moveTo>
                <a:lnTo>
                  <a:pt x="572490" y="246519"/>
                </a:lnTo>
                <a:lnTo>
                  <a:pt x="572490" y="368465"/>
                </a:lnTo>
                <a:lnTo>
                  <a:pt x="572503" y="246583"/>
                </a:lnTo>
                <a:lnTo>
                  <a:pt x="652115" y="246583"/>
                </a:lnTo>
                <a:close/>
              </a:path>
              <a:path w="3110865" h="584200">
                <a:moveTo>
                  <a:pt x="652115" y="246583"/>
                </a:moveTo>
                <a:lnTo>
                  <a:pt x="741246" y="368465"/>
                </a:lnTo>
                <a:lnTo>
                  <a:pt x="652115" y="246583"/>
                </a:lnTo>
                <a:close/>
              </a:path>
              <a:path w="3110865" h="584200">
                <a:moveTo>
                  <a:pt x="705293" y="237919"/>
                </a:moveTo>
                <a:lnTo>
                  <a:pt x="803373" y="368465"/>
                </a:lnTo>
                <a:lnTo>
                  <a:pt x="705293" y="237919"/>
                </a:lnTo>
                <a:close/>
              </a:path>
              <a:path w="3110865" h="584200">
                <a:moveTo>
                  <a:pt x="786396" y="141668"/>
                </a:moveTo>
                <a:lnTo>
                  <a:pt x="780800" y="175221"/>
                </a:lnTo>
                <a:lnTo>
                  <a:pt x="764747" y="203023"/>
                </a:lnTo>
                <a:lnTo>
                  <a:pt x="739221" y="224223"/>
                </a:lnTo>
                <a:lnTo>
                  <a:pt x="705256" y="237871"/>
                </a:lnTo>
                <a:lnTo>
                  <a:pt x="739226" y="224277"/>
                </a:lnTo>
                <a:lnTo>
                  <a:pt x="764752" y="203065"/>
                </a:lnTo>
                <a:lnTo>
                  <a:pt x="780819" y="175197"/>
                </a:lnTo>
                <a:lnTo>
                  <a:pt x="786396" y="141668"/>
                </a:lnTo>
                <a:close/>
              </a:path>
              <a:path w="3110865" h="584200">
                <a:moveTo>
                  <a:pt x="736168" y="143002"/>
                </a:moveTo>
                <a:lnTo>
                  <a:pt x="730914" y="167055"/>
                </a:lnTo>
                <a:lnTo>
                  <a:pt x="716032" y="185402"/>
                </a:lnTo>
                <a:lnTo>
                  <a:pt x="692705" y="197131"/>
                </a:lnTo>
                <a:lnTo>
                  <a:pt x="662178" y="201256"/>
                </a:lnTo>
                <a:lnTo>
                  <a:pt x="572503" y="201256"/>
                </a:lnTo>
                <a:lnTo>
                  <a:pt x="662190" y="201307"/>
                </a:lnTo>
                <a:lnTo>
                  <a:pt x="692710" y="197178"/>
                </a:lnTo>
                <a:lnTo>
                  <a:pt x="716033" y="185437"/>
                </a:lnTo>
                <a:lnTo>
                  <a:pt x="730933" y="167036"/>
                </a:lnTo>
                <a:lnTo>
                  <a:pt x="736168" y="143002"/>
                </a:lnTo>
                <a:close/>
              </a:path>
              <a:path w="3110865" h="584200">
                <a:moveTo>
                  <a:pt x="767823" y="87414"/>
                </a:moveTo>
                <a:lnTo>
                  <a:pt x="662635" y="87414"/>
                </a:lnTo>
                <a:lnTo>
                  <a:pt x="693836" y="91131"/>
                </a:lnTo>
                <a:lnTo>
                  <a:pt x="716922" y="101958"/>
                </a:lnTo>
                <a:lnTo>
                  <a:pt x="731249" y="119410"/>
                </a:lnTo>
                <a:lnTo>
                  <a:pt x="736168" y="143002"/>
                </a:lnTo>
                <a:lnTo>
                  <a:pt x="730929" y="167055"/>
                </a:lnTo>
                <a:lnTo>
                  <a:pt x="716033" y="185437"/>
                </a:lnTo>
                <a:lnTo>
                  <a:pt x="692710" y="197178"/>
                </a:lnTo>
                <a:lnTo>
                  <a:pt x="662190" y="201307"/>
                </a:lnTo>
                <a:lnTo>
                  <a:pt x="765738" y="201307"/>
                </a:lnTo>
                <a:lnTo>
                  <a:pt x="780814" y="175197"/>
                </a:lnTo>
                <a:lnTo>
                  <a:pt x="786396" y="141668"/>
                </a:lnTo>
                <a:lnTo>
                  <a:pt x="777743" y="100229"/>
                </a:lnTo>
                <a:lnTo>
                  <a:pt x="767823" y="87414"/>
                </a:lnTo>
                <a:close/>
              </a:path>
              <a:path w="3110865" h="584200">
                <a:moveTo>
                  <a:pt x="572503" y="87414"/>
                </a:moveTo>
                <a:lnTo>
                  <a:pt x="572490" y="201256"/>
                </a:lnTo>
                <a:lnTo>
                  <a:pt x="572503" y="87414"/>
                </a:lnTo>
                <a:close/>
              </a:path>
              <a:path w="3110865" h="584200">
                <a:moveTo>
                  <a:pt x="662635" y="87414"/>
                </a:moveTo>
                <a:lnTo>
                  <a:pt x="693830" y="91131"/>
                </a:lnTo>
                <a:lnTo>
                  <a:pt x="716921" y="101958"/>
                </a:lnTo>
                <a:lnTo>
                  <a:pt x="731248" y="119410"/>
                </a:lnTo>
                <a:lnTo>
                  <a:pt x="736168" y="143002"/>
                </a:lnTo>
                <a:lnTo>
                  <a:pt x="731249" y="119410"/>
                </a:lnTo>
                <a:lnTo>
                  <a:pt x="716922" y="101958"/>
                </a:lnTo>
                <a:lnTo>
                  <a:pt x="693836" y="91131"/>
                </a:lnTo>
                <a:lnTo>
                  <a:pt x="662635" y="87414"/>
                </a:lnTo>
                <a:close/>
              </a:path>
              <a:path w="3110865" h="584200">
                <a:moveTo>
                  <a:pt x="665314" y="41224"/>
                </a:moveTo>
                <a:lnTo>
                  <a:pt x="715030" y="48337"/>
                </a:lnTo>
                <a:lnTo>
                  <a:pt x="753230" y="68562"/>
                </a:lnTo>
                <a:lnTo>
                  <a:pt x="777743" y="100229"/>
                </a:lnTo>
                <a:lnTo>
                  <a:pt x="786396" y="141668"/>
                </a:lnTo>
                <a:lnTo>
                  <a:pt x="777745" y="100229"/>
                </a:lnTo>
                <a:lnTo>
                  <a:pt x="753235" y="68562"/>
                </a:lnTo>
                <a:lnTo>
                  <a:pt x="715035" y="48337"/>
                </a:lnTo>
                <a:lnTo>
                  <a:pt x="665314" y="41224"/>
                </a:lnTo>
                <a:close/>
              </a:path>
              <a:path w="3110865" h="584200">
                <a:moveTo>
                  <a:pt x="1005370" y="41605"/>
                </a:moveTo>
                <a:lnTo>
                  <a:pt x="956487" y="41605"/>
                </a:lnTo>
                <a:lnTo>
                  <a:pt x="956487" y="368846"/>
                </a:lnTo>
                <a:lnTo>
                  <a:pt x="1005370" y="368846"/>
                </a:lnTo>
                <a:lnTo>
                  <a:pt x="1005370" y="41605"/>
                </a:lnTo>
                <a:close/>
              </a:path>
              <a:path w="3110865" h="584200">
                <a:moveTo>
                  <a:pt x="1431785" y="41605"/>
                </a:moveTo>
                <a:lnTo>
                  <a:pt x="1192771" y="41605"/>
                </a:lnTo>
                <a:lnTo>
                  <a:pt x="1192771" y="368846"/>
                </a:lnTo>
                <a:lnTo>
                  <a:pt x="1241666" y="368846"/>
                </a:lnTo>
                <a:lnTo>
                  <a:pt x="1241666" y="232105"/>
                </a:lnTo>
                <a:lnTo>
                  <a:pt x="1411605" y="232105"/>
                </a:lnTo>
                <a:lnTo>
                  <a:pt x="1411605" y="186385"/>
                </a:lnTo>
                <a:lnTo>
                  <a:pt x="1241666" y="186385"/>
                </a:lnTo>
                <a:lnTo>
                  <a:pt x="1241666" y="87795"/>
                </a:lnTo>
                <a:lnTo>
                  <a:pt x="1431785" y="87795"/>
                </a:lnTo>
                <a:lnTo>
                  <a:pt x="1431785" y="41605"/>
                </a:lnTo>
                <a:close/>
              </a:path>
              <a:path w="3110865" h="584200">
                <a:moveTo>
                  <a:pt x="1634972" y="41605"/>
                </a:moveTo>
                <a:lnTo>
                  <a:pt x="1586077" y="41605"/>
                </a:lnTo>
                <a:lnTo>
                  <a:pt x="1586077" y="368846"/>
                </a:lnTo>
                <a:lnTo>
                  <a:pt x="1811642" y="368846"/>
                </a:lnTo>
                <a:lnTo>
                  <a:pt x="1811642" y="322656"/>
                </a:lnTo>
                <a:lnTo>
                  <a:pt x="1634972" y="322656"/>
                </a:lnTo>
                <a:lnTo>
                  <a:pt x="1634972" y="41605"/>
                </a:lnTo>
                <a:close/>
              </a:path>
              <a:path w="3110865" h="584200">
                <a:moveTo>
                  <a:pt x="2420264" y="41605"/>
                </a:moveTo>
                <a:lnTo>
                  <a:pt x="2374061" y="41605"/>
                </a:lnTo>
                <a:lnTo>
                  <a:pt x="2374061" y="368846"/>
                </a:lnTo>
                <a:lnTo>
                  <a:pt x="2422042" y="368846"/>
                </a:lnTo>
                <a:lnTo>
                  <a:pt x="2422042" y="126911"/>
                </a:lnTo>
                <a:lnTo>
                  <a:pt x="2477232" y="126911"/>
                </a:lnTo>
                <a:lnTo>
                  <a:pt x="2420264" y="41605"/>
                </a:lnTo>
                <a:close/>
              </a:path>
              <a:path w="3110865" h="584200">
                <a:moveTo>
                  <a:pt x="2687967" y="126517"/>
                </a:moveTo>
                <a:lnTo>
                  <a:pt x="2639085" y="126517"/>
                </a:lnTo>
                <a:lnTo>
                  <a:pt x="2639085" y="368846"/>
                </a:lnTo>
                <a:lnTo>
                  <a:pt x="2687967" y="368846"/>
                </a:lnTo>
                <a:lnTo>
                  <a:pt x="2687967" y="126517"/>
                </a:lnTo>
                <a:close/>
              </a:path>
              <a:path w="3110865" h="584200">
                <a:moveTo>
                  <a:pt x="2477232" y="126911"/>
                </a:moveTo>
                <a:lnTo>
                  <a:pt x="2422042" y="126911"/>
                </a:lnTo>
                <a:lnTo>
                  <a:pt x="2526118" y="282752"/>
                </a:lnTo>
                <a:lnTo>
                  <a:pt x="2530576" y="289356"/>
                </a:lnTo>
                <a:lnTo>
                  <a:pt x="2535021" y="282752"/>
                </a:lnTo>
                <a:lnTo>
                  <a:pt x="2585175" y="207454"/>
                </a:lnTo>
                <a:lnTo>
                  <a:pt x="2531021" y="207454"/>
                </a:lnTo>
                <a:lnTo>
                  <a:pt x="2477232" y="126911"/>
                </a:lnTo>
                <a:close/>
              </a:path>
              <a:path w="3110865" h="584200">
                <a:moveTo>
                  <a:pt x="2687967" y="41605"/>
                </a:moveTo>
                <a:lnTo>
                  <a:pt x="2641777" y="41605"/>
                </a:lnTo>
                <a:lnTo>
                  <a:pt x="2531021" y="207454"/>
                </a:lnTo>
                <a:lnTo>
                  <a:pt x="2585175" y="207454"/>
                </a:lnTo>
                <a:lnTo>
                  <a:pt x="2639085" y="126517"/>
                </a:lnTo>
                <a:lnTo>
                  <a:pt x="2687967" y="126517"/>
                </a:lnTo>
                <a:lnTo>
                  <a:pt x="2687967" y="41605"/>
                </a:lnTo>
                <a:close/>
              </a:path>
              <a:path w="3110865" h="584200">
                <a:moveTo>
                  <a:pt x="3108172" y="41605"/>
                </a:moveTo>
                <a:lnTo>
                  <a:pt x="2867812" y="41605"/>
                </a:lnTo>
                <a:lnTo>
                  <a:pt x="2867812" y="368846"/>
                </a:lnTo>
                <a:lnTo>
                  <a:pt x="3110407" y="368846"/>
                </a:lnTo>
                <a:lnTo>
                  <a:pt x="3110407" y="323100"/>
                </a:lnTo>
                <a:lnTo>
                  <a:pt x="2916682" y="323100"/>
                </a:lnTo>
                <a:lnTo>
                  <a:pt x="2916682" y="226733"/>
                </a:lnTo>
                <a:lnTo>
                  <a:pt x="3087992" y="226733"/>
                </a:lnTo>
                <a:lnTo>
                  <a:pt x="3087992" y="181013"/>
                </a:lnTo>
                <a:lnTo>
                  <a:pt x="2916682" y="181013"/>
                </a:lnTo>
                <a:lnTo>
                  <a:pt x="2916682" y="87350"/>
                </a:lnTo>
                <a:lnTo>
                  <a:pt x="3108172" y="87350"/>
                </a:lnTo>
                <a:lnTo>
                  <a:pt x="3108172" y="41605"/>
                </a:lnTo>
                <a:close/>
              </a:path>
              <a:path w="3110865" h="584200">
                <a:moveTo>
                  <a:pt x="3110179" y="530110"/>
                </a:moveTo>
                <a:lnTo>
                  <a:pt x="2419680" y="530110"/>
                </a:lnTo>
                <a:lnTo>
                  <a:pt x="2419680" y="536943"/>
                </a:lnTo>
                <a:lnTo>
                  <a:pt x="3110179" y="536943"/>
                </a:lnTo>
                <a:lnTo>
                  <a:pt x="3110179" y="530110"/>
                </a:lnTo>
                <a:close/>
              </a:path>
              <a:path w="3110865" h="584200">
                <a:moveTo>
                  <a:pt x="775563" y="530110"/>
                </a:moveTo>
                <a:lnTo>
                  <a:pt x="32677" y="530110"/>
                </a:lnTo>
                <a:lnTo>
                  <a:pt x="32677" y="536943"/>
                </a:lnTo>
                <a:lnTo>
                  <a:pt x="775563" y="536943"/>
                </a:lnTo>
                <a:lnTo>
                  <a:pt x="775563" y="530110"/>
                </a:lnTo>
                <a:close/>
              </a:path>
              <a:path w="3110865" h="584200">
                <a:moveTo>
                  <a:pt x="951331" y="560705"/>
                </a:moveTo>
                <a:lnTo>
                  <a:pt x="983399" y="583692"/>
                </a:lnTo>
                <a:lnTo>
                  <a:pt x="996393" y="581789"/>
                </a:lnTo>
                <a:lnTo>
                  <a:pt x="1006630" y="576375"/>
                </a:lnTo>
                <a:lnTo>
                  <a:pt x="1008426" y="574103"/>
                </a:lnTo>
                <a:lnTo>
                  <a:pt x="983805" y="574103"/>
                </a:lnTo>
                <a:lnTo>
                  <a:pt x="974586" y="573267"/>
                </a:lnTo>
                <a:lnTo>
                  <a:pt x="966354" y="570757"/>
                </a:lnTo>
                <a:lnTo>
                  <a:pt x="958729" y="566570"/>
                </a:lnTo>
                <a:lnTo>
                  <a:pt x="951331" y="560705"/>
                </a:lnTo>
                <a:close/>
              </a:path>
              <a:path w="3110865" h="584200">
                <a:moveTo>
                  <a:pt x="979614" y="486295"/>
                </a:moveTo>
                <a:lnTo>
                  <a:pt x="967160" y="488223"/>
                </a:lnTo>
                <a:lnTo>
                  <a:pt x="957308" y="493599"/>
                </a:lnTo>
                <a:lnTo>
                  <a:pt x="950830" y="501817"/>
                </a:lnTo>
                <a:lnTo>
                  <a:pt x="948499" y="512267"/>
                </a:lnTo>
                <a:lnTo>
                  <a:pt x="950403" y="522504"/>
                </a:lnTo>
                <a:lnTo>
                  <a:pt x="956225" y="530101"/>
                </a:lnTo>
                <a:lnTo>
                  <a:pt x="966132" y="535645"/>
                </a:lnTo>
                <a:lnTo>
                  <a:pt x="980287" y="539724"/>
                </a:lnTo>
                <a:lnTo>
                  <a:pt x="992525" y="543074"/>
                </a:lnTo>
                <a:lnTo>
                  <a:pt x="1000058" y="547015"/>
                </a:lnTo>
                <a:lnTo>
                  <a:pt x="1003861" y="551845"/>
                </a:lnTo>
                <a:lnTo>
                  <a:pt x="1004912" y="557860"/>
                </a:lnTo>
                <a:lnTo>
                  <a:pt x="1003402" y="564448"/>
                </a:lnTo>
                <a:lnTo>
                  <a:pt x="999126" y="569582"/>
                </a:lnTo>
                <a:lnTo>
                  <a:pt x="992466" y="572915"/>
                </a:lnTo>
                <a:lnTo>
                  <a:pt x="983805" y="574103"/>
                </a:lnTo>
                <a:lnTo>
                  <a:pt x="1008426" y="574103"/>
                </a:lnTo>
                <a:lnTo>
                  <a:pt x="1013338" y="567891"/>
                </a:lnTo>
                <a:lnTo>
                  <a:pt x="1015746" y="556780"/>
                </a:lnTo>
                <a:lnTo>
                  <a:pt x="1013894" y="547058"/>
                </a:lnTo>
                <a:lnTo>
                  <a:pt x="1008237" y="539565"/>
                </a:lnTo>
                <a:lnTo>
                  <a:pt x="998622" y="533949"/>
                </a:lnTo>
                <a:lnTo>
                  <a:pt x="984897" y="529856"/>
                </a:lnTo>
                <a:lnTo>
                  <a:pt x="972087" y="526354"/>
                </a:lnTo>
                <a:lnTo>
                  <a:pt x="964223" y="522314"/>
                </a:lnTo>
                <a:lnTo>
                  <a:pt x="960267" y="517410"/>
                </a:lnTo>
                <a:lnTo>
                  <a:pt x="959180" y="511314"/>
                </a:lnTo>
                <a:lnTo>
                  <a:pt x="959180" y="502666"/>
                </a:lnTo>
                <a:lnTo>
                  <a:pt x="967028" y="495896"/>
                </a:lnTo>
                <a:lnTo>
                  <a:pt x="1009962" y="495896"/>
                </a:lnTo>
                <a:lnTo>
                  <a:pt x="1005580" y="492853"/>
                </a:lnTo>
                <a:lnTo>
                  <a:pt x="997827" y="489216"/>
                </a:lnTo>
                <a:lnTo>
                  <a:pt x="989287" y="487027"/>
                </a:lnTo>
                <a:lnTo>
                  <a:pt x="979614" y="486295"/>
                </a:lnTo>
                <a:close/>
              </a:path>
              <a:path w="3110865" h="584200">
                <a:moveTo>
                  <a:pt x="1009962" y="495896"/>
                </a:moveTo>
                <a:lnTo>
                  <a:pt x="979347" y="495896"/>
                </a:lnTo>
                <a:lnTo>
                  <a:pt x="986489" y="496496"/>
                </a:lnTo>
                <a:lnTo>
                  <a:pt x="993365" y="498352"/>
                </a:lnTo>
                <a:lnTo>
                  <a:pt x="1000064" y="501549"/>
                </a:lnTo>
                <a:lnTo>
                  <a:pt x="1006678" y="506171"/>
                </a:lnTo>
                <a:lnTo>
                  <a:pt x="1012888" y="497928"/>
                </a:lnTo>
                <a:lnTo>
                  <a:pt x="1009962" y="495896"/>
                </a:lnTo>
                <a:close/>
              </a:path>
              <a:path w="3110865" h="584200">
                <a:moveTo>
                  <a:pt x="1160830" y="487641"/>
                </a:moveTo>
                <a:lnTo>
                  <a:pt x="1149184" y="487641"/>
                </a:lnTo>
                <a:lnTo>
                  <a:pt x="1183005" y="583031"/>
                </a:lnTo>
                <a:lnTo>
                  <a:pt x="1191945" y="583031"/>
                </a:lnTo>
                <a:lnTo>
                  <a:pt x="1197558" y="566508"/>
                </a:lnTo>
                <a:lnTo>
                  <a:pt x="1187881" y="566508"/>
                </a:lnTo>
                <a:lnTo>
                  <a:pt x="1160830" y="487641"/>
                </a:lnTo>
                <a:close/>
              </a:path>
              <a:path w="3110865" h="584200">
                <a:moveTo>
                  <a:pt x="1228823" y="506171"/>
                </a:moveTo>
                <a:lnTo>
                  <a:pt x="1218057" y="506171"/>
                </a:lnTo>
                <a:lnTo>
                  <a:pt x="1244041" y="583031"/>
                </a:lnTo>
                <a:lnTo>
                  <a:pt x="1253096" y="583031"/>
                </a:lnTo>
                <a:lnTo>
                  <a:pt x="1258954" y="566508"/>
                </a:lnTo>
                <a:lnTo>
                  <a:pt x="1248638" y="566508"/>
                </a:lnTo>
                <a:lnTo>
                  <a:pt x="1228823" y="506171"/>
                </a:lnTo>
                <a:close/>
              </a:path>
              <a:path w="3110865" h="584200">
                <a:moveTo>
                  <a:pt x="1222654" y="487387"/>
                </a:moveTo>
                <a:lnTo>
                  <a:pt x="1213853" y="487387"/>
                </a:lnTo>
                <a:lnTo>
                  <a:pt x="1187881" y="566508"/>
                </a:lnTo>
                <a:lnTo>
                  <a:pt x="1197558" y="566508"/>
                </a:lnTo>
                <a:lnTo>
                  <a:pt x="1218057" y="506171"/>
                </a:lnTo>
                <a:lnTo>
                  <a:pt x="1228823" y="506171"/>
                </a:lnTo>
                <a:lnTo>
                  <a:pt x="1222654" y="487387"/>
                </a:lnTo>
                <a:close/>
              </a:path>
              <a:path w="3110865" h="584200">
                <a:moveTo>
                  <a:pt x="1286916" y="487641"/>
                </a:moveTo>
                <a:lnTo>
                  <a:pt x="1275689" y="487641"/>
                </a:lnTo>
                <a:lnTo>
                  <a:pt x="1248638" y="566508"/>
                </a:lnTo>
                <a:lnTo>
                  <a:pt x="1258954" y="566508"/>
                </a:lnTo>
                <a:lnTo>
                  <a:pt x="1286916" y="487641"/>
                </a:lnTo>
                <a:close/>
              </a:path>
              <a:path w="3110865" h="584200">
                <a:moveTo>
                  <a:pt x="1498803" y="487108"/>
                </a:moveTo>
                <a:lnTo>
                  <a:pt x="1430350" y="487108"/>
                </a:lnTo>
                <a:lnTo>
                  <a:pt x="1430350" y="581812"/>
                </a:lnTo>
                <a:lnTo>
                  <a:pt x="1499476" y="581812"/>
                </a:lnTo>
                <a:lnTo>
                  <a:pt x="1499476" y="572084"/>
                </a:lnTo>
                <a:lnTo>
                  <a:pt x="1441030" y="572084"/>
                </a:lnTo>
                <a:lnTo>
                  <a:pt x="1441030" y="538937"/>
                </a:lnTo>
                <a:lnTo>
                  <a:pt x="1492719" y="538937"/>
                </a:lnTo>
                <a:lnTo>
                  <a:pt x="1492719" y="529209"/>
                </a:lnTo>
                <a:lnTo>
                  <a:pt x="1441030" y="529209"/>
                </a:lnTo>
                <a:lnTo>
                  <a:pt x="1441030" y="496849"/>
                </a:lnTo>
                <a:lnTo>
                  <a:pt x="1498803" y="496849"/>
                </a:lnTo>
                <a:lnTo>
                  <a:pt x="1498803" y="487108"/>
                </a:lnTo>
                <a:close/>
              </a:path>
              <a:path w="3110865" h="584200">
                <a:moveTo>
                  <a:pt x="1699425" y="487108"/>
                </a:moveTo>
                <a:lnTo>
                  <a:pt x="1666557" y="487108"/>
                </a:lnTo>
                <a:lnTo>
                  <a:pt x="1666557" y="581812"/>
                </a:lnTo>
                <a:lnTo>
                  <a:pt x="1699425" y="581812"/>
                </a:lnTo>
                <a:lnTo>
                  <a:pt x="1719855" y="578159"/>
                </a:lnTo>
                <a:lnTo>
                  <a:pt x="1729717" y="571931"/>
                </a:lnTo>
                <a:lnTo>
                  <a:pt x="1677238" y="571931"/>
                </a:lnTo>
                <a:lnTo>
                  <a:pt x="1677238" y="497001"/>
                </a:lnTo>
                <a:lnTo>
                  <a:pt x="1729895" y="497001"/>
                </a:lnTo>
                <a:lnTo>
                  <a:pt x="1719855" y="490719"/>
                </a:lnTo>
                <a:lnTo>
                  <a:pt x="1699425" y="487108"/>
                </a:lnTo>
                <a:close/>
              </a:path>
              <a:path w="3110865" h="584200">
                <a:moveTo>
                  <a:pt x="1729895" y="497001"/>
                </a:moveTo>
                <a:lnTo>
                  <a:pt x="1699425" y="497001"/>
                </a:lnTo>
                <a:lnTo>
                  <a:pt x="1715663" y="499909"/>
                </a:lnTo>
                <a:lnTo>
                  <a:pt x="1728035" y="507888"/>
                </a:lnTo>
                <a:lnTo>
                  <a:pt x="1735915" y="519826"/>
                </a:lnTo>
                <a:lnTo>
                  <a:pt x="1738680" y="534606"/>
                </a:lnTo>
                <a:lnTo>
                  <a:pt x="1735915" y="549343"/>
                </a:lnTo>
                <a:lnTo>
                  <a:pt x="1728035" y="561184"/>
                </a:lnTo>
                <a:lnTo>
                  <a:pt x="1715663" y="569067"/>
                </a:lnTo>
                <a:lnTo>
                  <a:pt x="1699425" y="571931"/>
                </a:lnTo>
                <a:lnTo>
                  <a:pt x="1729717" y="571931"/>
                </a:lnTo>
                <a:lnTo>
                  <a:pt x="1735764" y="568113"/>
                </a:lnTo>
                <a:lnTo>
                  <a:pt x="1746089" y="553046"/>
                </a:lnTo>
                <a:lnTo>
                  <a:pt x="1749767" y="534327"/>
                </a:lnTo>
                <a:lnTo>
                  <a:pt x="1746089" y="515649"/>
                </a:lnTo>
                <a:lnTo>
                  <a:pt x="1735764" y="500673"/>
                </a:lnTo>
                <a:lnTo>
                  <a:pt x="1729895" y="497001"/>
                </a:lnTo>
                <a:close/>
              </a:path>
              <a:path w="3110865" h="584200">
                <a:moveTo>
                  <a:pt x="1982609" y="487108"/>
                </a:moveTo>
                <a:lnTo>
                  <a:pt x="1914144" y="487108"/>
                </a:lnTo>
                <a:lnTo>
                  <a:pt x="1914144" y="581812"/>
                </a:lnTo>
                <a:lnTo>
                  <a:pt x="1983282" y="581812"/>
                </a:lnTo>
                <a:lnTo>
                  <a:pt x="1983282" y="572084"/>
                </a:lnTo>
                <a:lnTo>
                  <a:pt x="1924824" y="572084"/>
                </a:lnTo>
                <a:lnTo>
                  <a:pt x="1924824" y="538937"/>
                </a:lnTo>
                <a:lnTo>
                  <a:pt x="1976513" y="538937"/>
                </a:lnTo>
                <a:lnTo>
                  <a:pt x="1976513" y="529209"/>
                </a:lnTo>
                <a:lnTo>
                  <a:pt x="1924824" y="529209"/>
                </a:lnTo>
                <a:lnTo>
                  <a:pt x="1924824" y="496849"/>
                </a:lnTo>
                <a:lnTo>
                  <a:pt x="1982609" y="496849"/>
                </a:lnTo>
                <a:lnTo>
                  <a:pt x="1982609" y="487108"/>
                </a:lnTo>
                <a:close/>
              </a:path>
              <a:path w="3110865" h="584200">
                <a:moveTo>
                  <a:pt x="2168245" y="487108"/>
                </a:moveTo>
                <a:lnTo>
                  <a:pt x="2158250" y="487108"/>
                </a:lnTo>
                <a:lnTo>
                  <a:pt x="2158250" y="581812"/>
                </a:lnTo>
                <a:lnTo>
                  <a:pt x="2168664" y="581812"/>
                </a:lnTo>
                <a:lnTo>
                  <a:pt x="2168664" y="504164"/>
                </a:lnTo>
                <a:lnTo>
                  <a:pt x="2181651" y="504164"/>
                </a:lnTo>
                <a:lnTo>
                  <a:pt x="2168245" y="487108"/>
                </a:lnTo>
                <a:close/>
              </a:path>
              <a:path w="3110865" h="584200">
                <a:moveTo>
                  <a:pt x="2181651" y="504164"/>
                </a:moveTo>
                <a:lnTo>
                  <a:pt x="2168664" y="504164"/>
                </a:lnTo>
                <a:lnTo>
                  <a:pt x="2229802" y="581812"/>
                </a:lnTo>
                <a:lnTo>
                  <a:pt x="2238336" y="581812"/>
                </a:lnTo>
                <a:lnTo>
                  <a:pt x="2238336" y="563016"/>
                </a:lnTo>
                <a:lnTo>
                  <a:pt x="2227910" y="563016"/>
                </a:lnTo>
                <a:lnTo>
                  <a:pt x="2181651" y="504164"/>
                </a:lnTo>
                <a:close/>
              </a:path>
              <a:path w="3110865" h="584200">
                <a:moveTo>
                  <a:pt x="2238336" y="487108"/>
                </a:moveTo>
                <a:lnTo>
                  <a:pt x="2227910" y="487108"/>
                </a:lnTo>
                <a:lnTo>
                  <a:pt x="2227910" y="563016"/>
                </a:lnTo>
                <a:lnTo>
                  <a:pt x="2238336" y="563016"/>
                </a:lnTo>
                <a:lnTo>
                  <a:pt x="2238336" y="487108"/>
                </a:lnTo>
                <a:close/>
              </a:path>
              <a:path w="3110865" h="584200">
                <a:moveTo>
                  <a:pt x="2099284" y="39370"/>
                </a:moveTo>
                <a:lnTo>
                  <a:pt x="2057425" y="39370"/>
                </a:lnTo>
                <a:lnTo>
                  <a:pt x="1908289" y="368846"/>
                </a:lnTo>
                <a:lnTo>
                  <a:pt x="1960295" y="368846"/>
                </a:lnTo>
                <a:lnTo>
                  <a:pt x="1997443" y="284086"/>
                </a:lnTo>
                <a:lnTo>
                  <a:pt x="2210063" y="284086"/>
                </a:lnTo>
                <a:lnTo>
                  <a:pt x="2190425" y="240703"/>
                </a:lnTo>
                <a:lnTo>
                  <a:pt x="2016455" y="240703"/>
                </a:lnTo>
                <a:lnTo>
                  <a:pt x="2077897" y="100533"/>
                </a:lnTo>
                <a:lnTo>
                  <a:pt x="2126972" y="100533"/>
                </a:lnTo>
                <a:lnTo>
                  <a:pt x="2099284" y="39370"/>
                </a:lnTo>
                <a:close/>
              </a:path>
              <a:path w="3110865" h="584200">
                <a:moveTo>
                  <a:pt x="2210063" y="284086"/>
                </a:moveTo>
                <a:lnTo>
                  <a:pt x="2157742" y="284086"/>
                </a:lnTo>
                <a:lnTo>
                  <a:pt x="2194623" y="368846"/>
                </a:lnTo>
                <a:lnTo>
                  <a:pt x="2248433" y="368846"/>
                </a:lnTo>
                <a:lnTo>
                  <a:pt x="2210063" y="284086"/>
                </a:lnTo>
                <a:close/>
              </a:path>
              <a:path w="3110865" h="584200">
                <a:moveTo>
                  <a:pt x="2126972" y="100533"/>
                </a:moveTo>
                <a:lnTo>
                  <a:pt x="2077897" y="100533"/>
                </a:lnTo>
                <a:lnTo>
                  <a:pt x="2138870" y="240703"/>
                </a:lnTo>
                <a:lnTo>
                  <a:pt x="2190425" y="240703"/>
                </a:lnTo>
                <a:lnTo>
                  <a:pt x="2126972" y="100533"/>
                </a:lnTo>
                <a:close/>
              </a:path>
              <a:path w="3110865" h="584200">
                <a:moveTo>
                  <a:pt x="157149" y="0"/>
                </a:moveTo>
                <a:lnTo>
                  <a:pt x="114544" y="12440"/>
                </a:lnTo>
                <a:lnTo>
                  <a:pt x="76771" y="34022"/>
                </a:lnTo>
                <a:lnTo>
                  <a:pt x="45132" y="63447"/>
                </a:lnTo>
                <a:lnTo>
                  <a:pt x="20924" y="99416"/>
                </a:lnTo>
                <a:lnTo>
                  <a:pt x="5447" y="140629"/>
                </a:lnTo>
                <a:lnTo>
                  <a:pt x="0" y="185788"/>
                </a:lnTo>
                <a:lnTo>
                  <a:pt x="6729" y="235866"/>
                </a:lnTo>
                <a:lnTo>
                  <a:pt x="25718" y="280866"/>
                </a:lnTo>
                <a:lnTo>
                  <a:pt x="55173" y="318992"/>
                </a:lnTo>
                <a:lnTo>
                  <a:pt x="93297" y="348448"/>
                </a:lnTo>
                <a:lnTo>
                  <a:pt x="138293" y="367438"/>
                </a:lnTo>
                <a:lnTo>
                  <a:pt x="188366" y="374167"/>
                </a:lnTo>
                <a:lnTo>
                  <a:pt x="238444" y="367438"/>
                </a:lnTo>
                <a:lnTo>
                  <a:pt x="283444" y="348448"/>
                </a:lnTo>
                <a:lnTo>
                  <a:pt x="314691" y="324307"/>
                </a:lnTo>
                <a:lnTo>
                  <a:pt x="188366" y="324307"/>
                </a:lnTo>
                <a:lnTo>
                  <a:pt x="145521" y="317685"/>
                </a:lnTo>
                <a:lnTo>
                  <a:pt x="106760" y="298285"/>
                </a:lnTo>
                <a:lnTo>
                  <a:pt x="75206" y="266804"/>
                </a:lnTo>
                <a:lnTo>
                  <a:pt x="53983" y="223937"/>
                </a:lnTo>
                <a:lnTo>
                  <a:pt x="46215" y="170383"/>
                </a:lnTo>
                <a:lnTo>
                  <a:pt x="51110" y="126019"/>
                </a:lnTo>
                <a:lnTo>
                  <a:pt x="65349" y="85615"/>
                </a:lnTo>
                <a:lnTo>
                  <a:pt x="88263" y="50488"/>
                </a:lnTo>
                <a:lnTo>
                  <a:pt x="119183" y="21959"/>
                </a:lnTo>
                <a:lnTo>
                  <a:pt x="157441" y="1346"/>
                </a:lnTo>
                <a:lnTo>
                  <a:pt x="157149" y="0"/>
                </a:lnTo>
                <a:close/>
              </a:path>
              <a:path w="3110865" h="584200">
                <a:moveTo>
                  <a:pt x="315507" y="65468"/>
                </a:moveTo>
                <a:lnTo>
                  <a:pt x="207276" y="65468"/>
                </a:lnTo>
                <a:lnTo>
                  <a:pt x="254506" y="75031"/>
                </a:lnTo>
                <a:lnTo>
                  <a:pt x="292459" y="101009"/>
                </a:lnTo>
                <a:lnTo>
                  <a:pt x="317710" y="139277"/>
                </a:lnTo>
                <a:lnTo>
                  <a:pt x="326885" y="185788"/>
                </a:lnTo>
                <a:lnTo>
                  <a:pt x="319823" y="229572"/>
                </a:lnTo>
                <a:lnTo>
                  <a:pt x="300160" y="267597"/>
                </a:lnTo>
                <a:lnTo>
                  <a:pt x="270175" y="297581"/>
                </a:lnTo>
                <a:lnTo>
                  <a:pt x="232150" y="317245"/>
                </a:lnTo>
                <a:lnTo>
                  <a:pt x="188366" y="324307"/>
                </a:lnTo>
                <a:lnTo>
                  <a:pt x="314691" y="324307"/>
                </a:lnTo>
                <a:lnTo>
                  <a:pt x="321570" y="318992"/>
                </a:lnTo>
                <a:lnTo>
                  <a:pt x="351026" y="280866"/>
                </a:lnTo>
                <a:lnTo>
                  <a:pt x="370016" y="235866"/>
                </a:lnTo>
                <a:lnTo>
                  <a:pt x="376745" y="185788"/>
                </a:lnTo>
                <a:lnTo>
                  <a:pt x="367320" y="131444"/>
                </a:lnTo>
                <a:lnTo>
                  <a:pt x="342522" y="88998"/>
                </a:lnTo>
                <a:lnTo>
                  <a:pt x="315507" y="65468"/>
                </a:lnTo>
                <a:close/>
              </a:path>
              <a:path w="3110865" h="584200">
                <a:moveTo>
                  <a:pt x="228053" y="34074"/>
                </a:moveTo>
                <a:lnTo>
                  <a:pt x="168523" y="35668"/>
                </a:lnTo>
                <a:lnTo>
                  <a:pt x="134380" y="46831"/>
                </a:lnTo>
                <a:lnTo>
                  <a:pt x="112755" y="77129"/>
                </a:lnTo>
                <a:lnTo>
                  <a:pt x="90779" y="136131"/>
                </a:lnTo>
                <a:lnTo>
                  <a:pt x="92024" y="136550"/>
                </a:lnTo>
                <a:lnTo>
                  <a:pt x="99029" y="125443"/>
                </a:lnTo>
                <a:lnTo>
                  <a:pt x="120327" y="100996"/>
                </a:lnTo>
                <a:lnTo>
                  <a:pt x="156259" y="76575"/>
                </a:lnTo>
                <a:lnTo>
                  <a:pt x="207276" y="65468"/>
                </a:lnTo>
                <a:lnTo>
                  <a:pt x="315507" y="65468"/>
                </a:lnTo>
                <a:lnTo>
                  <a:pt x="307567" y="58553"/>
                </a:lnTo>
                <a:lnTo>
                  <a:pt x="267672" y="40210"/>
                </a:lnTo>
                <a:lnTo>
                  <a:pt x="228053" y="34074"/>
                </a:lnTo>
                <a:close/>
              </a:path>
            </a:pathLst>
          </a:custGeom>
          <a:solidFill>
            <a:srgbClr val="F4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BCB5FAD3-5DC8-FB4E-19EF-5443B6B6CF99}"/>
              </a:ext>
            </a:extLst>
          </p:cNvPr>
          <p:cNvSpPr txBox="1"/>
          <p:nvPr/>
        </p:nvSpPr>
        <p:spPr>
          <a:xfrm>
            <a:off x="123527" y="6764126"/>
            <a:ext cx="150116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b="1">
                <a:solidFill>
                  <a:schemeClr val="tx1"/>
                </a:solidFill>
                <a:latin typeface="Oriflame Sans Cond 2.0"/>
                <a:cs typeface="Oriflame Sans Cond 2.0"/>
              </a:rPr>
              <a:t>Julie </a:t>
            </a:r>
            <a:r>
              <a:rPr lang="sv-SE" sz="1100" b="1" err="1">
                <a:solidFill>
                  <a:schemeClr val="tx1"/>
                </a:solidFill>
                <a:latin typeface="Oriflame Sans Cond 2.0"/>
                <a:cs typeface="Oriflame Sans Cond 2.0"/>
              </a:rPr>
              <a:t>Noe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riflame Sans Cond 2.0"/>
              <a:cs typeface="Oriflame Sans Cond 2.0"/>
            </a:endParaRP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2B33D9B1-567A-A8D0-4137-D57DBEBBB4C6}"/>
              </a:ext>
            </a:extLst>
          </p:cNvPr>
          <p:cNvSpPr txBox="1"/>
          <p:nvPr/>
        </p:nvSpPr>
        <p:spPr>
          <a:xfrm>
            <a:off x="1496428" y="4479459"/>
            <a:ext cx="876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marR="52705" lvl="0" indent="37465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800" dirty="0">
                <a:latin typeface="Oriflame Sans Cond 2.0"/>
              </a:rPr>
              <a:t>10 horas de durabilidade</a:t>
            </a:r>
            <a:endParaRPr lang="es-CO" sz="800" dirty="0">
              <a:latin typeface="Oriflame Sans Cond 2.0"/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AEBAB4A4-9A94-659F-A797-44907B2713BA}"/>
              </a:ext>
            </a:extLst>
          </p:cNvPr>
          <p:cNvSpPr txBox="1"/>
          <p:nvPr/>
        </p:nvSpPr>
        <p:spPr>
          <a:xfrm>
            <a:off x="516266" y="5621126"/>
            <a:ext cx="6719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b="1" dirty="0">
                <a:latin typeface="Oriflame Sans Cond 2.0" panose="020B0502020204020303" pitchFamily="34" charset="0"/>
              </a:rPr>
              <a:t>PERFUMISTA</a:t>
            </a:r>
            <a:endParaRPr lang="pl-PL" sz="700" dirty="0">
              <a:latin typeface="Oriflame Sans Cond 2.0" panose="020B0502020204020303" pitchFamily="34" charset="0"/>
            </a:endParaRP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1B4DDB65-2ED9-696F-88C3-72391164D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32002" r="25564" b="35414"/>
          <a:stretch>
            <a:fillRect/>
          </a:stretch>
        </p:blipFill>
        <p:spPr>
          <a:xfrm>
            <a:off x="238764" y="3824334"/>
            <a:ext cx="574359" cy="574358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4AF8A-CB17-175D-ED10-12830FBDAB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2" t="24286" r="35199" b="33396"/>
          <a:stretch>
            <a:fillRect/>
          </a:stretch>
        </p:blipFill>
        <p:spPr>
          <a:xfrm rot="16200000">
            <a:off x="352989" y="2203313"/>
            <a:ext cx="388440" cy="616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4730D9-2976-C303-CC37-1A735B241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1" t="20305" r="5549" b="55256"/>
          <a:stretch>
            <a:fillRect/>
          </a:stretch>
        </p:blipFill>
        <p:spPr>
          <a:xfrm>
            <a:off x="896439" y="2319164"/>
            <a:ext cx="698401" cy="3884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C2058A-78CD-C91D-1695-62988F8A02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0" t="34564" r="24195" b="44876"/>
          <a:stretch>
            <a:fillRect/>
          </a:stretch>
        </p:blipFill>
        <p:spPr>
          <a:xfrm>
            <a:off x="1635626" y="2317539"/>
            <a:ext cx="685349" cy="388439"/>
          </a:xfrm>
          <a:prstGeom prst="rect">
            <a:avLst/>
          </a:prstGeom>
        </p:spPr>
      </p:pic>
      <p:pic>
        <p:nvPicPr>
          <p:cNvPr id="24" name="Obraz 27">
            <a:extLst>
              <a:ext uri="{FF2B5EF4-FFF2-40B4-BE49-F238E27FC236}">
                <a16:creationId xmlns:a16="http://schemas.microsoft.com/office/drawing/2014/main" id="{A895991A-AFCA-2702-291E-FB2AA37849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8" t="4109" r="60" b="33284"/>
          <a:stretch>
            <a:fillRect/>
          </a:stretch>
        </p:blipFill>
        <p:spPr>
          <a:xfrm>
            <a:off x="946775" y="3815453"/>
            <a:ext cx="574360" cy="5908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1323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09A2E-464F-A576-CC49-0AEBF066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3E9A74-5B81-429E-3329-658746BA7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1" t="13079" r="141" b="9370"/>
          <a:stretch>
            <a:fillRect/>
          </a:stretch>
        </p:blipFill>
        <p:spPr>
          <a:xfrm>
            <a:off x="-1" y="0"/>
            <a:ext cx="5334001" cy="7562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42BE1D-2CA9-3187-CCD0-4E39668D8524}"/>
              </a:ext>
            </a:extLst>
          </p:cNvPr>
          <p:cNvSpPr/>
          <p:nvPr/>
        </p:nvSpPr>
        <p:spPr>
          <a:xfrm>
            <a:off x="3252662" y="639402"/>
            <a:ext cx="1996346" cy="6284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4F9F5E7-435C-A189-1B56-AE88803F9ED4}"/>
              </a:ext>
            </a:extLst>
          </p:cNvPr>
          <p:cNvSpPr txBox="1"/>
          <p:nvPr/>
        </p:nvSpPr>
        <p:spPr>
          <a:xfrm>
            <a:off x="3382989" y="1741784"/>
            <a:ext cx="173514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pt-PT" sz="1600" dirty="0" err="1">
                <a:latin typeface="Oriflame Sans Cond 2.0" panose="020B0502020204020303" pitchFamily="34" charset="0"/>
              </a:rPr>
              <a:t>Neon</a:t>
            </a:r>
            <a:r>
              <a:rPr lang="pt-PT" sz="1600" dirty="0">
                <a:latin typeface="Oriflame Sans Cond 2.0" panose="020B0502020204020303" pitchFamily="34" charset="0"/>
              </a:rPr>
              <a:t> </a:t>
            </a:r>
            <a:r>
              <a:rPr lang="pt-PT" sz="1600" dirty="0" err="1">
                <a:latin typeface="Oriflame Sans Cond 2.0" panose="020B0502020204020303" pitchFamily="34" charset="0"/>
              </a:rPr>
              <a:t>Oud</a:t>
            </a:r>
            <a:r>
              <a:rPr lang="pt-PT" sz="1600" dirty="0">
                <a:latin typeface="Oriflame Sans Cond 2.0" panose="020B0502020204020303" pitchFamily="34" charset="0"/>
              </a:rPr>
              <a:t> é a ousadia num frasco: Atrevido. Místico. Cheio de cor. Impressionante e internacional, este </a:t>
            </a:r>
            <a:r>
              <a:rPr lang="pt-PT" sz="1600" dirty="0" err="1">
                <a:latin typeface="Oriflame Sans Cond 2.0" panose="020B0502020204020303" pitchFamily="34" charset="0"/>
              </a:rPr>
              <a:t>oud</a:t>
            </a:r>
            <a:r>
              <a:rPr lang="pt-PT" sz="1600" dirty="0">
                <a:latin typeface="Oriflame Sans Cond 2.0" panose="020B0502020204020303" pitchFamily="34" charset="0"/>
              </a:rPr>
              <a:t> fumado é impossível de ignorar.</a:t>
            </a:r>
            <a:endParaRPr lang="en-US" sz="1600" dirty="0">
              <a:latin typeface="Oriflame Sans Cond 2.0" panose="020B0502020204020303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939A4B0-DF53-7A6E-238B-9A135CA1EA51}"/>
              </a:ext>
            </a:extLst>
          </p:cNvPr>
          <p:cNvSpPr txBox="1">
            <a:spLocks/>
          </p:cNvSpPr>
          <p:nvPr/>
        </p:nvSpPr>
        <p:spPr>
          <a:xfrm>
            <a:off x="3341565" y="693431"/>
            <a:ext cx="2029931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Oriflame Sans Cond 2.0"/>
                <a:ea typeface="+mj-ea"/>
                <a:cs typeface="Oriflame Sans Cond 2.0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pc="-10" dirty="0"/>
              <a:t>EAU DE PARFUM 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pc="-10" dirty="0"/>
              <a:t>NEON OUD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ea typeface="+mj-ea"/>
              </a:rPr>
              <a:t>50 ml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45C6045B-FC29-0A6F-F7A5-7226E2F5CDBE}"/>
              </a:ext>
            </a:extLst>
          </p:cNvPr>
          <p:cNvSpPr txBox="1"/>
          <p:nvPr/>
        </p:nvSpPr>
        <p:spPr>
          <a:xfrm>
            <a:off x="3360962" y="4397763"/>
            <a:ext cx="1989267" cy="223137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1590" marR="565785" lvl="0" indent="0" defTabSz="914400" eaLnBrk="1" fontAlgn="auto" latinLnBrk="0" hangingPunct="1">
              <a:lnSpc>
                <a:spcPts val="1100"/>
              </a:lnSpc>
              <a:spcBef>
                <a:spcPts val="2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CONCENTRAÇÃO MUITO ELEVADA DE FRAGRÂNCIA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riflame Sans Cond 2.0"/>
              <a:cs typeface="Oriflame Sans Cond 2.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riflame Sans Cond 2.0"/>
              <a:cs typeface="Oriflame Sans Cond 2.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PARA QUEM É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:</a:t>
            </a:r>
            <a:endParaRPr kumimoji="0" lang="es-CO" sz="1400" b="1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Oriflame Sans Cond 2.0"/>
              <a:cs typeface="Oriflame Sans Cond 2.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dirty="0">
                <a:latin typeface="Oriflame Sans Cond 2.0" panose="020B0502020204020303" pitchFamily="34" charset="0"/>
              </a:rPr>
              <a:t>Para o homem seguro e a mulher extravagante que não tem medo de marcar a diferença​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Oriflame Sans Cond 2.0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ESTADO EMOCIONAL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riflame Sans Cond 2.0"/>
              <a:cs typeface="Oriflame Sans Cond 2.0"/>
            </a:endParaRPr>
          </a:p>
          <a:p>
            <a:pPr marL="11516" marR="4607" defTabSz="829178">
              <a:defRPr/>
            </a:pPr>
            <a:r>
              <a:rPr lang="es-CO" sz="1400" dirty="0">
                <a:solidFill>
                  <a:srgbClr val="231F20"/>
                </a:solidFill>
                <a:latin typeface="Oriflame Sans Cond 2.0"/>
              </a:rPr>
              <a:t>Arrojado </a:t>
            </a:r>
            <a:r>
              <a:rPr lang="sv-SE" sz="1400" dirty="0">
                <a:solidFill>
                  <a:srgbClr val="231F20"/>
                </a:solidFill>
                <a:latin typeface="Oriflame Sans Cond 2.0"/>
              </a:rPr>
              <a:t>&amp; Confiante</a:t>
            </a:r>
            <a:endParaRPr lang="es-CO" sz="1400" dirty="0">
              <a:solidFill>
                <a:srgbClr val="231F20"/>
              </a:solidFill>
              <a:latin typeface="Oriflame Sans Cond 2.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44422D-A7CB-F472-4AC1-22F3151B14C8}"/>
              </a:ext>
            </a:extLst>
          </p:cNvPr>
          <p:cNvGrpSpPr/>
          <p:nvPr/>
        </p:nvGrpSpPr>
        <p:grpSpPr>
          <a:xfrm>
            <a:off x="3392862" y="4117559"/>
            <a:ext cx="395304" cy="87317"/>
            <a:chOff x="3180722" y="4154956"/>
            <a:chExt cx="395304" cy="873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D9A1022-40E5-6575-6FAA-78B9AE4C8168}"/>
                </a:ext>
              </a:extLst>
            </p:cNvPr>
            <p:cNvSpPr/>
            <p:nvPr/>
          </p:nvSpPr>
          <p:spPr>
            <a:xfrm>
              <a:off x="3180722" y="4155688"/>
              <a:ext cx="86585" cy="865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F593C5-3FBA-CDF5-CBE0-026890441EE6}"/>
                </a:ext>
              </a:extLst>
            </p:cNvPr>
            <p:cNvSpPr/>
            <p:nvPr/>
          </p:nvSpPr>
          <p:spPr>
            <a:xfrm>
              <a:off x="3280931" y="4155687"/>
              <a:ext cx="86585" cy="865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6819772-A6EB-6D37-6C05-3BFD8153EA80}"/>
                </a:ext>
              </a:extLst>
            </p:cNvPr>
            <p:cNvSpPr/>
            <p:nvPr/>
          </p:nvSpPr>
          <p:spPr>
            <a:xfrm>
              <a:off x="3489441" y="4154956"/>
              <a:ext cx="86585" cy="8658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31E31466-96C2-FBE1-18E1-9F10E313FD46}"/>
                </a:ext>
              </a:extLst>
            </p:cNvPr>
            <p:cNvSpPr/>
            <p:nvPr/>
          </p:nvSpPr>
          <p:spPr>
            <a:xfrm>
              <a:off x="3382082" y="4155687"/>
              <a:ext cx="86585" cy="865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CDB4D3AB-780F-7005-70AA-23E07EC48B6D}"/>
              </a:ext>
            </a:extLst>
          </p:cNvPr>
          <p:cNvSpPr/>
          <p:nvPr/>
        </p:nvSpPr>
        <p:spPr>
          <a:xfrm>
            <a:off x="2224195" y="7338761"/>
            <a:ext cx="828050" cy="152603"/>
          </a:xfrm>
          <a:custGeom>
            <a:avLst/>
            <a:gdLst/>
            <a:ahLst/>
            <a:cxnLst/>
            <a:rect l="l" t="t" r="r" b="b"/>
            <a:pathLst>
              <a:path w="3110865" h="584200">
                <a:moveTo>
                  <a:pt x="665314" y="41224"/>
                </a:moveTo>
                <a:lnTo>
                  <a:pt x="523633" y="41224"/>
                </a:lnTo>
                <a:lnTo>
                  <a:pt x="523633" y="368554"/>
                </a:lnTo>
                <a:lnTo>
                  <a:pt x="572503" y="368554"/>
                </a:lnTo>
                <a:lnTo>
                  <a:pt x="572490" y="246519"/>
                </a:lnTo>
                <a:lnTo>
                  <a:pt x="711709" y="246519"/>
                </a:lnTo>
                <a:lnTo>
                  <a:pt x="705256" y="237934"/>
                </a:lnTo>
                <a:lnTo>
                  <a:pt x="739221" y="224223"/>
                </a:lnTo>
                <a:lnTo>
                  <a:pt x="764747" y="203023"/>
                </a:lnTo>
                <a:lnTo>
                  <a:pt x="765738" y="201307"/>
                </a:lnTo>
                <a:lnTo>
                  <a:pt x="572503" y="201307"/>
                </a:lnTo>
                <a:lnTo>
                  <a:pt x="572490" y="87414"/>
                </a:lnTo>
                <a:lnTo>
                  <a:pt x="767823" y="87414"/>
                </a:lnTo>
                <a:lnTo>
                  <a:pt x="753230" y="68562"/>
                </a:lnTo>
                <a:lnTo>
                  <a:pt x="715030" y="48337"/>
                </a:lnTo>
                <a:lnTo>
                  <a:pt x="665314" y="41224"/>
                </a:lnTo>
                <a:close/>
              </a:path>
              <a:path w="3110865" h="584200">
                <a:moveTo>
                  <a:pt x="711709" y="246519"/>
                </a:moveTo>
                <a:lnTo>
                  <a:pt x="652068" y="246519"/>
                </a:lnTo>
                <a:lnTo>
                  <a:pt x="741311" y="368465"/>
                </a:lnTo>
                <a:lnTo>
                  <a:pt x="803440" y="368554"/>
                </a:lnTo>
                <a:lnTo>
                  <a:pt x="711709" y="246519"/>
                </a:lnTo>
                <a:close/>
              </a:path>
              <a:path w="3110865" h="584200">
                <a:moveTo>
                  <a:pt x="523633" y="41224"/>
                </a:moveTo>
                <a:lnTo>
                  <a:pt x="523608" y="368465"/>
                </a:lnTo>
                <a:lnTo>
                  <a:pt x="523633" y="41224"/>
                </a:lnTo>
                <a:close/>
              </a:path>
              <a:path w="3110865" h="584200">
                <a:moveTo>
                  <a:pt x="652068" y="246519"/>
                </a:moveTo>
                <a:lnTo>
                  <a:pt x="572490" y="246519"/>
                </a:lnTo>
                <a:lnTo>
                  <a:pt x="572490" y="368465"/>
                </a:lnTo>
                <a:lnTo>
                  <a:pt x="572503" y="246583"/>
                </a:lnTo>
                <a:lnTo>
                  <a:pt x="652115" y="246583"/>
                </a:lnTo>
                <a:close/>
              </a:path>
              <a:path w="3110865" h="584200">
                <a:moveTo>
                  <a:pt x="652115" y="246583"/>
                </a:moveTo>
                <a:lnTo>
                  <a:pt x="741246" y="368465"/>
                </a:lnTo>
                <a:lnTo>
                  <a:pt x="652115" y="246583"/>
                </a:lnTo>
                <a:close/>
              </a:path>
              <a:path w="3110865" h="584200">
                <a:moveTo>
                  <a:pt x="705293" y="237919"/>
                </a:moveTo>
                <a:lnTo>
                  <a:pt x="803373" y="368465"/>
                </a:lnTo>
                <a:lnTo>
                  <a:pt x="705293" y="237919"/>
                </a:lnTo>
                <a:close/>
              </a:path>
              <a:path w="3110865" h="584200">
                <a:moveTo>
                  <a:pt x="786396" y="141668"/>
                </a:moveTo>
                <a:lnTo>
                  <a:pt x="780800" y="175221"/>
                </a:lnTo>
                <a:lnTo>
                  <a:pt x="764747" y="203023"/>
                </a:lnTo>
                <a:lnTo>
                  <a:pt x="739221" y="224223"/>
                </a:lnTo>
                <a:lnTo>
                  <a:pt x="705256" y="237871"/>
                </a:lnTo>
                <a:lnTo>
                  <a:pt x="739226" y="224277"/>
                </a:lnTo>
                <a:lnTo>
                  <a:pt x="764752" y="203065"/>
                </a:lnTo>
                <a:lnTo>
                  <a:pt x="780819" y="175197"/>
                </a:lnTo>
                <a:lnTo>
                  <a:pt x="786396" y="141668"/>
                </a:lnTo>
                <a:close/>
              </a:path>
              <a:path w="3110865" h="584200">
                <a:moveTo>
                  <a:pt x="736168" y="143002"/>
                </a:moveTo>
                <a:lnTo>
                  <a:pt x="730914" y="167055"/>
                </a:lnTo>
                <a:lnTo>
                  <a:pt x="716032" y="185402"/>
                </a:lnTo>
                <a:lnTo>
                  <a:pt x="692705" y="197131"/>
                </a:lnTo>
                <a:lnTo>
                  <a:pt x="662178" y="201256"/>
                </a:lnTo>
                <a:lnTo>
                  <a:pt x="572503" y="201256"/>
                </a:lnTo>
                <a:lnTo>
                  <a:pt x="662190" y="201307"/>
                </a:lnTo>
                <a:lnTo>
                  <a:pt x="692710" y="197178"/>
                </a:lnTo>
                <a:lnTo>
                  <a:pt x="716033" y="185437"/>
                </a:lnTo>
                <a:lnTo>
                  <a:pt x="730933" y="167036"/>
                </a:lnTo>
                <a:lnTo>
                  <a:pt x="736168" y="143002"/>
                </a:lnTo>
                <a:close/>
              </a:path>
              <a:path w="3110865" h="584200">
                <a:moveTo>
                  <a:pt x="767823" y="87414"/>
                </a:moveTo>
                <a:lnTo>
                  <a:pt x="662635" y="87414"/>
                </a:lnTo>
                <a:lnTo>
                  <a:pt x="693836" y="91131"/>
                </a:lnTo>
                <a:lnTo>
                  <a:pt x="716922" y="101958"/>
                </a:lnTo>
                <a:lnTo>
                  <a:pt x="731249" y="119410"/>
                </a:lnTo>
                <a:lnTo>
                  <a:pt x="736168" y="143002"/>
                </a:lnTo>
                <a:lnTo>
                  <a:pt x="730929" y="167055"/>
                </a:lnTo>
                <a:lnTo>
                  <a:pt x="716033" y="185437"/>
                </a:lnTo>
                <a:lnTo>
                  <a:pt x="692710" y="197178"/>
                </a:lnTo>
                <a:lnTo>
                  <a:pt x="662190" y="201307"/>
                </a:lnTo>
                <a:lnTo>
                  <a:pt x="765738" y="201307"/>
                </a:lnTo>
                <a:lnTo>
                  <a:pt x="780814" y="175197"/>
                </a:lnTo>
                <a:lnTo>
                  <a:pt x="786396" y="141668"/>
                </a:lnTo>
                <a:lnTo>
                  <a:pt x="777743" y="100229"/>
                </a:lnTo>
                <a:lnTo>
                  <a:pt x="767823" y="87414"/>
                </a:lnTo>
                <a:close/>
              </a:path>
              <a:path w="3110865" h="584200">
                <a:moveTo>
                  <a:pt x="572503" y="87414"/>
                </a:moveTo>
                <a:lnTo>
                  <a:pt x="572490" y="201256"/>
                </a:lnTo>
                <a:lnTo>
                  <a:pt x="572503" y="87414"/>
                </a:lnTo>
                <a:close/>
              </a:path>
              <a:path w="3110865" h="584200">
                <a:moveTo>
                  <a:pt x="662635" y="87414"/>
                </a:moveTo>
                <a:lnTo>
                  <a:pt x="693830" y="91131"/>
                </a:lnTo>
                <a:lnTo>
                  <a:pt x="716921" y="101958"/>
                </a:lnTo>
                <a:lnTo>
                  <a:pt x="731248" y="119410"/>
                </a:lnTo>
                <a:lnTo>
                  <a:pt x="736168" y="143002"/>
                </a:lnTo>
                <a:lnTo>
                  <a:pt x="731249" y="119410"/>
                </a:lnTo>
                <a:lnTo>
                  <a:pt x="716922" y="101958"/>
                </a:lnTo>
                <a:lnTo>
                  <a:pt x="693836" y="91131"/>
                </a:lnTo>
                <a:lnTo>
                  <a:pt x="662635" y="87414"/>
                </a:lnTo>
                <a:close/>
              </a:path>
              <a:path w="3110865" h="584200">
                <a:moveTo>
                  <a:pt x="665314" y="41224"/>
                </a:moveTo>
                <a:lnTo>
                  <a:pt x="715030" y="48337"/>
                </a:lnTo>
                <a:lnTo>
                  <a:pt x="753230" y="68562"/>
                </a:lnTo>
                <a:lnTo>
                  <a:pt x="777743" y="100229"/>
                </a:lnTo>
                <a:lnTo>
                  <a:pt x="786396" y="141668"/>
                </a:lnTo>
                <a:lnTo>
                  <a:pt x="777745" y="100229"/>
                </a:lnTo>
                <a:lnTo>
                  <a:pt x="753235" y="68562"/>
                </a:lnTo>
                <a:lnTo>
                  <a:pt x="715035" y="48337"/>
                </a:lnTo>
                <a:lnTo>
                  <a:pt x="665314" y="41224"/>
                </a:lnTo>
                <a:close/>
              </a:path>
              <a:path w="3110865" h="584200">
                <a:moveTo>
                  <a:pt x="1005370" y="41605"/>
                </a:moveTo>
                <a:lnTo>
                  <a:pt x="956487" y="41605"/>
                </a:lnTo>
                <a:lnTo>
                  <a:pt x="956487" y="368846"/>
                </a:lnTo>
                <a:lnTo>
                  <a:pt x="1005370" y="368846"/>
                </a:lnTo>
                <a:lnTo>
                  <a:pt x="1005370" y="41605"/>
                </a:lnTo>
                <a:close/>
              </a:path>
              <a:path w="3110865" h="584200">
                <a:moveTo>
                  <a:pt x="1431785" y="41605"/>
                </a:moveTo>
                <a:lnTo>
                  <a:pt x="1192771" y="41605"/>
                </a:lnTo>
                <a:lnTo>
                  <a:pt x="1192771" y="368846"/>
                </a:lnTo>
                <a:lnTo>
                  <a:pt x="1241666" y="368846"/>
                </a:lnTo>
                <a:lnTo>
                  <a:pt x="1241666" y="232105"/>
                </a:lnTo>
                <a:lnTo>
                  <a:pt x="1411605" y="232105"/>
                </a:lnTo>
                <a:lnTo>
                  <a:pt x="1411605" y="186385"/>
                </a:lnTo>
                <a:lnTo>
                  <a:pt x="1241666" y="186385"/>
                </a:lnTo>
                <a:lnTo>
                  <a:pt x="1241666" y="87795"/>
                </a:lnTo>
                <a:lnTo>
                  <a:pt x="1431785" y="87795"/>
                </a:lnTo>
                <a:lnTo>
                  <a:pt x="1431785" y="41605"/>
                </a:lnTo>
                <a:close/>
              </a:path>
              <a:path w="3110865" h="584200">
                <a:moveTo>
                  <a:pt x="1634972" y="41605"/>
                </a:moveTo>
                <a:lnTo>
                  <a:pt x="1586077" y="41605"/>
                </a:lnTo>
                <a:lnTo>
                  <a:pt x="1586077" y="368846"/>
                </a:lnTo>
                <a:lnTo>
                  <a:pt x="1811642" y="368846"/>
                </a:lnTo>
                <a:lnTo>
                  <a:pt x="1811642" y="322656"/>
                </a:lnTo>
                <a:lnTo>
                  <a:pt x="1634972" y="322656"/>
                </a:lnTo>
                <a:lnTo>
                  <a:pt x="1634972" y="41605"/>
                </a:lnTo>
                <a:close/>
              </a:path>
              <a:path w="3110865" h="584200">
                <a:moveTo>
                  <a:pt x="2420264" y="41605"/>
                </a:moveTo>
                <a:lnTo>
                  <a:pt x="2374061" y="41605"/>
                </a:lnTo>
                <a:lnTo>
                  <a:pt x="2374061" y="368846"/>
                </a:lnTo>
                <a:lnTo>
                  <a:pt x="2422042" y="368846"/>
                </a:lnTo>
                <a:lnTo>
                  <a:pt x="2422042" y="126911"/>
                </a:lnTo>
                <a:lnTo>
                  <a:pt x="2477232" y="126911"/>
                </a:lnTo>
                <a:lnTo>
                  <a:pt x="2420264" y="41605"/>
                </a:lnTo>
                <a:close/>
              </a:path>
              <a:path w="3110865" h="584200">
                <a:moveTo>
                  <a:pt x="2687967" y="126517"/>
                </a:moveTo>
                <a:lnTo>
                  <a:pt x="2639085" y="126517"/>
                </a:lnTo>
                <a:lnTo>
                  <a:pt x="2639085" y="368846"/>
                </a:lnTo>
                <a:lnTo>
                  <a:pt x="2687967" y="368846"/>
                </a:lnTo>
                <a:lnTo>
                  <a:pt x="2687967" y="126517"/>
                </a:lnTo>
                <a:close/>
              </a:path>
              <a:path w="3110865" h="584200">
                <a:moveTo>
                  <a:pt x="2477232" y="126911"/>
                </a:moveTo>
                <a:lnTo>
                  <a:pt x="2422042" y="126911"/>
                </a:lnTo>
                <a:lnTo>
                  <a:pt x="2526118" y="282752"/>
                </a:lnTo>
                <a:lnTo>
                  <a:pt x="2530576" y="289356"/>
                </a:lnTo>
                <a:lnTo>
                  <a:pt x="2535021" y="282752"/>
                </a:lnTo>
                <a:lnTo>
                  <a:pt x="2585175" y="207454"/>
                </a:lnTo>
                <a:lnTo>
                  <a:pt x="2531021" y="207454"/>
                </a:lnTo>
                <a:lnTo>
                  <a:pt x="2477232" y="126911"/>
                </a:lnTo>
                <a:close/>
              </a:path>
              <a:path w="3110865" h="584200">
                <a:moveTo>
                  <a:pt x="2687967" y="41605"/>
                </a:moveTo>
                <a:lnTo>
                  <a:pt x="2641777" y="41605"/>
                </a:lnTo>
                <a:lnTo>
                  <a:pt x="2531021" y="207454"/>
                </a:lnTo>
                <a:lnTo>
                  <a:pt x="2585175" y="207454"/>
                </a:lnTo>
                <a:lnTo>
                  <a:pt x="2639085" y="126517"/>
                </a:lnTo>
                <a:lnTo>
                  <a:pt x="2687967" y="126517"/>
                </a:lnTo>
                <a:lnTo>
                  <a:pt x="2687967" y="41605"/>
                </a:lnTo>
                <a:close/>
              </a:path>
              <a:path w="3110865" h="584200">
                <a:moveTo>
                  <a:pt x="3108172" y="41605"/>
                </a:moveTo>
                <a:lnTo>
                  <a:pt x="2867812" y="41605"/>
                </a:lnTo>
                <a:lnTo>
                  <a:pt x="2867812" y="368846"/>
                </a:lnTo>
                <a:lnTo>
                  <a:pt x="3110407" y="368846"/>
                </a:lnTo>
                <a:lnTo>
                  <a:pt x="3110407" y="323100"/>
                </a:lnTo>
                <a:lnTo>
                  <a:pt x="2916682" y="323100"/>
                </a:lnTo>
                <a:lnTo>
                  <a:pt x="2916682" y="226733"/>
                </a:lnTo>
                <a:lnTo>
                  <a:pt x="3087992" y="226733"/>
                </a:lnTo>
                <a:lnTo>
                  <a:pt x="3087992" y="181013"/>
                </a:lnTo>
                <a:lnTo>
                  <a:pt x="2916682" y="181013"/>
                </a:lnTo>
                <a:lnTo>
                  <a:pt x="2916682" y="87350"/>
                </a:lnTo>
                <a:lnTo>
                  <a:pt x="3108172" y="87350"/>
                </a:lnTo>
                <a:lnTo>
                  <a:pt x="3108172" y="41605"/>
                </a:lnTo>
                <a:close/>
              </a:path>
              <a:path w="3110865" h="584200">
                <a:moveTo>
                  <a:pt x="3110179" y="530110"/>
                </a:moveTo>
                <a:lnTo>
                  <a:pt x="2419680" y="530110"/>
                </a:lnTo>
                <a:lnTo>
                  <a:pt x="2419680" y="536943"/>
                </a:lnTo>
                <a:lnTo>
                  <a:pt x="3110179" y="536943"/>
                </a:lnTo>
                <a:lnTo>
                  <a:pt x="3110179" y="530110"/>
                </a:lnTo>
                <a:close/>
              </a:path>
              <a:path w="3110865" h="584200">
                <a:moveTo>
                  <a:pt x="775563" y="530110"/>
                </a:moveTo>
                <a:lnTo>
                  <a:pt x="32677" y="530110"/>
                </a:lnTo>
                <a:lnTo>
                  <a:pt x="32677" y="536943"/>
                </a:lnTo>
                <a:lnTo>
                  <a:pt x="775563" y="536943"/>
                </a:lnTo>
                <a:lnTo>
                  <a:pt x="775563" y="530110"/>
                </a:lnTo>
                <a:close/>
              </a:path>
              <a:path w="3110865" h="584200">
                <a:moveTo>
                  <a:pt x="951331" y="560705"/>
                </a:moveTo>
                <a:lnTo>
                  <a:pt x="983399" y="583692"/>
                </a:lnTo>
                <a:lnTo>
                  <a:pt x="996393" y="581789"/>
                </a:lnTo>
                <a:lnTo>
                  <a:pt x="1006630" y="576375"/>
                </a:lnTo>
                <a:lnTo>
                  <a:pt x="1008426" y="574103"/>
                </a:lnTo>
                <a:lnTo>
                  <a:pt x="983805" y="574103"/>
                </a:lnTo>
                <a:lnTo>
                  <a:pt x="974586" y="573267"/>
                </a:lnTo>
                <a:lnTo>
                  <a:pt x="966354" y="570757"/>
                </a:lnTo>
                <a:lnTo>
                  <a:pt x="958729" y="566570"/>
                </a:lnTo>
                <a:lnTo>
                  <a:pt x="951331" y="560705"/>
                </a:lnTo>
                <a:close/>
              </a:path>
              <a:path w="3110865" h="584200">
                <a:moveTo>
                  <a:pt x="979614" y="486295"/>
                </a:moveTo>
                <a:lnTo>
                  <a:pt x="967160" y="488223"/>
                </a:lnTo>
                <a:lnTo>
                  <a:pt x="957308" y="493599"/>
                </a:lnTo>
                <a:lnTo>
                  <a:pt x="950830" y="501817"/>
                </a:lnTo>
                <a:lnTo>
                  <a:pt x="948499" y="512267"/>
                </a:lnTo>
                <a:lnTo>
                  <a:pt x="950403" y="522504"/>
                </a:lnTo>
                <a:lnTo>
                  <a:pt x="956225" y="530101"/>
                </a:lnTo>
                <a:lnTo>
                  <a:pt x="966132" y="535645"/>
                </a:lnTo>
                <a:lnTo>
                  <a:pt x="980287" y="539724"/>
                </a:lnTo>
                <a:lnTo>
                  <a:pt x="992525" y="543074"/>
                </a:lnTo>
                <a:lnTo>
                  <a:pt x="1000058" y="547015"/>
                </a:lnTo>
                <a:lnTo>
                  <a:pt x="1003861" y="551845"/>
                </a:lnTo>
                <a:lnTo>
                  <a:pt x="1004912" y="557860"/>
                </a:lnTo>
                <a:lnTo>
                  <a:pt x="1003402" y="564448"/>
                </a:lnTo>
                <a:lnTo>
                  <a:pt x="999126" y="569582"/>
                </a:lnTo>
                <a:lnTo>
                  <a:pt x="992466" y="572915"/>
                </a:lnTo>
                <a:lnTo>
                  <a:pt x="983805" y="574103"/>
                </a:lnTo>
                <a:lnTo>
                  <a:pt x="1008426" y="574103"/>
                </a:lnTo>
                <a:lnTo>
                  <a:pt x="1013338" y="567891"/>
                </a:lnTo>
                <a:lnTo>
                  <a:pt x="1015746" y="556780"/>
                </a:lnTo>
                <a:lnTo>
                  <a:pt x="1013894" y="547058"/>
                </a:lnTo>
                <a:lnTo>
                  <a:pt x="1008237" y="539565"/>
                </a:lnTo>
                <a:lnTo>
                  <a:pt x="998622" y="533949"/>
                </a:lnTo>
                <a:lnTo>
                  <a:pt x="984897" y="529856"/>
                </a:lnTo>
                <a:lnTo>
                  <a:pt x="972087" y="526354"/>
                </a:lnTo>
                <a:lnTo>
                  <a:pt x="964223" y="522314"/>
                </a:lnTo>
                <a:lnTo>
                  <a:pt x="960267" y="517410"/>
                </a:lnTo>
                <a:lnTo>
                  <a:pt x="959180" y="511314"/>
                </a:lnTo>
                <a:lnTo>
                  <a:pt x="959180" y="502666"/>
                </a:lnTo>
                <a:lnTo>
                  <a:pt x="967028" y="495896"/>
                </a:lnTo>
                <a:lnTo>
                  <a:pt x="1009962" y="495896"/>
                </a:lnTo>
                <a:lnTo>
                  <a:pt x="1005580" y="492853"/>
                </a:lnTo>
                <a:lnTo>
                  <a:pt x="997827" y="489216"/>
                </a:lnTo>
                <a:lnTo>
                  <a:pt x="989287" y="487027"/>
                </a:lnTo>
                <a:lnTo>
                  <a:pt x="979614" y="486295"/>
                </a:lnTo>
                <a:close/>
              </a:path>
              <a:path w="3110865" h="584200">
                <a:moveTo>
                  <a:pt x="1009962" y="495896"/>
                </a:moveTo>
                <a:lnTo>
                  <a:pt x="979347" y="495896"/>
                </a:lnTo>
                <a:lnTo>
                  <a:pt x="986489" y="496496"/>
                </a:lnTo>
                <a:lnTo>
                  <a:pt x="993365" y="498352"/>
                </a:lnTo>
                <a:lnTo>
                  <a:pt x="1000064" y="501549"/>
                </a:lnTo>
                <a:lnTo>
                  <a:pt x="1006678" y="506171"/>
                </a:lnTo>
                <a:lnTo>
                  <a:pt x="1012888" y="497928"/>
                </a:lnTo>
                <a:lnTo>
                  <a:pt x="1009962" y="495896"/>
                </a:lnTo>
                <a:close/>
              </a:path>
              <a:path w="3110865" h="584200">
                <a:moveTo>
                  <a:pt x="1160830" y="487641"/>
                </a:moveTo>
                <a:lnTo>
                  <a:pt x="1149184" y="487641"/>
                </a:lnTo>
                <a:lnTo>
                  <a:pt x="1183005" y="583031"/>
                </a:lnTo>
                <a:lnTo>
                  <a:pt x="1191945" y="583031"/>
                </a:lnTo>
                <a:lnTo>
                  <a:pt x="1197558" y="566508"/>
                </a:lnTo>
                <a:lnTo>
                  <a:pt x="1187881" y="566508"/>
                </a:lnTo>
                <a:lnTo>
                  <a:pt x="1160830" y="487641"/>
                </a:lnTo>
                <a:close/>
              </a:path>
              <a:path w="3110865" h="584200">
                <a:moveTo>
                  <a:pt x="1228823" y="506171"/>
                </a:moveTo>
                <a:lnTo>
                  <a:pt x="1218057" y="506171"/>
                </a:lnTo>
                <a:lnTo>
                  <a:pt x="1244041" y="583031"/>
                </a:lnTo>
                <a:lnTo>
                  <a:pt x="1253096" y="583031"/>
                </a:lnTo>
                <a:lnTo>
                  <a:pt x="1258954" y="566508"/>
                </a:lnTo>
                <a:lnTo>
                  <a:pt x="1248638" y="566508"/>
                </a:lnTo>
                <a:lnTo>
                  <a:pt x="1228823" y="506171"/>
                </a:lnTo>
                <a:close/>
              </a:path>
              <a:path w="3110865" h="584200">
                <a:moveTo>
                  <a:pt x="1222654" y="487387"/>
                </a:moveTo>
                <a:lnTo>
                  <a:pt x="1213853" y="487387"/>
                </a:lnTo>
                <a:lnTo>
                  <a:pt x="1187881" y="566508"/>
                </a:lnTo>
                <a:lnTo>
                  <a:pt x="1197558" y="566508"/>
                </a:lnTo>
                <a:lnTo>
                  <a:pt x="1218057" y="506171"/>
                </a:lnTo>
                <a:lnTo>
                  <a:pt x="1228823" y="506171"/>
                </a:lnTo>
                <a:lnTo>
                  <a:pt x="1222654" y="487387"/>
                </a:lnTo>
                <a:close/>
              </a:path>
              <a:path w="3110865" h="584200">
                <a:moveTo>
                  <a:pt x="1286916" y="487641"/>
                </a:moveTo>
                <a:lnTo>
                  <a:pt x="1275689" y="487641"/>
                </a:lnTo>
                <a:lnTo>
                  <a:pt x="1248638" y="566508"/>
                </a:lnTo>
                <a:lnTo>
                  <a:pt x="1258954" y="566508"/>
                </a:lnTo>
                <a:lnTo>
                  <a:pt x="1286916" y="487641"/>
                </a:lnTo>
                <a:close/>
              </a:path>
              <a:path w="3110865" h="584200">
                <a:moveTo>
                  <a:pt x="1498803" y="487108"/>
                </a:moveTo>
                <a:lnTo>
                  <a:pt x="1430350" y="487108"/>
                </a:lnTo>
                <a:lnTo>
                  <a:pt x="1430350" y="581812"/>
                </a:lnTo>
                <a:lnTo>
                  <a:pt x="1499476" y="581812"/>
                </a:lnTo>
                <a:lnTo>
                  <a:pt x="1499476" y="572084"/>
                </a:lnTo>
                <a:lnTo>
                  <a:pt x="1441030" y="572084"/>
                </a:lnTo>
                <a:lnTo>
                  <a:pt x="1441030" y="538937"/>
                </a:lnTo>
                <a:lnTo>
                  <a:pt x="1492719" y="538937"/>
                </a:lnTo>
                <a:lnTo>
                  <a:pt x="1492719" y="529209"/>
                </a:lnTo>
                <a:lnTo>
                  <a:pt x="1441030" y="529209"/>
                </a:lnTo>
                <a:lnTo>
                  <a:pt x="1441030" y="496849"/>
                </a:lnTo>
                <a:lnTo>
                  <a:pt x="1498803" y="496849"/>
                </a:lnTo>
                <a:lnTo>
                  <a:pt x="1498803" y="487108"/>
                </a:lnTo>
                <a:close/>
              </a:path>
              <a:path w="3110865" h="584200">
                <a:moveTo>
                  <a:pt x="1699425" y="487108"/>
                </a:moveTo>
                <a:lnTo>
                  <a:pt x="1666557" y="487108"/>
                </a:lnTo>
                <a:lnTo>
                  <a:pt x="1666557" y="581812"/>
                </a:lnTo>
                <a:lnTo>
                  <a:pt x="1699425" y="581812"/>
                </a:lnTo>
                <a:lnTo>
                  <a:pt x="1719855" y="578159"/>
                </a:lnTo>
                <a:lnTo>
                  <a:pt x="1729717" y="571931"/>
                </a:lnTo>
                <a:lnTo>
                  <a:pt x="1677238" y="571931"/>
                </a:lnTo>
                <a:lnTo>
                  <a:pt x="1677238" y="497001"/>
                </a:lnTo>
                <a:lnTo>
                  <a:pt x="1729895" y="497001"/>
                </a:lnTo>
                <a:lnTo>
                  <a:pt x="1719855" y="490719"/>
                </a:lnTo>
                <a:lnTo>
                  <a:pt x="1699425" y="487108"/>
                </a:lnTo>
                <a:close/>
              </a:path>
              <a:path w="3110865" h="584200">
                <a:moveTo>
                  <a:pt x="1729895" y="497001"/>
                </a:moveTo>
                <a:lnTo>
                  <a:pt x="1699425" y="497001"/>
                </a:lnTo>
                <a:lnTo>
                  <a:pt x="1715663" y="499909"/>
                </a:lnTo>
                <a:lnTo>
                  <a:pt x="1728035" y="507888"/>
                </a:lnTo>
                <a:lnTo>
                  <a:pt x="1735915" y="519826"/>
                </a:lnTo>
                <a:lnTo>
                  <a:pt x="1738680" y="534606"/>
                </a:lnTo>
                <a:lnTo>
                  <a:pt x="1735915" y="549343"/>
                </a:lnTo>
                <a:lnTo>
                  <a:pt x="1728035" y="561184"/>
                </a:lnTo>
                <a:lnTo>
                  <a:pt x="1715663" y="569067"/>
                </a:lnTo>
                <a:lnTo>
                  <a:pt x="1699425" y="571931"/>
                </a:lnTo>
                <a:lnTo>
                  <a:pt x="1729717" y="571931"/>
                </a:lnTo>
                <a:lnTo>
                  <a:pt x="1735764" y="568113"/>
                </a:lnTo>
                <a:lnTo>
                  <a:pt x="1746089" y="553046"/>
                </a:lnTo>
                <a:lnTo>
                  <a:pt x="1749767" y="534327"/>
                </a:lnTo>
                <a:lnTo>
                  <a:pt x="1746089" y="515649"/>
                </a:lnTo>
                <a:lnTo>
                  <a:pt x="1735764" y="500673"/>
                </a:lnTo>
                <a:lnTo>
                  <a:pt x="1729895" y="497001"/>
                </a:lnTo>
                <a:close/>
              </a:path>
              <a:path w="3110865" h="584200">
                <a:moveTo>
                  <a:pt x="1982609" y="487108"/>
                </a:moveTo>
                <a:lnTo>
                  <a:pt x="1914144" y="487108"/>
                </a:lnTo>
                <a:lnTo>
                  <a:pt x="1914144" y="581812"/>
                </a:lnTo>
                <a:lnTo>
                  <a:pt x="1983282" y="581812"/>
                </a:lnTo>
                <a:lnTo>
                  <a:pt x="1983282" y="572084"/>
                </a:lnTo>
                <a:lnTo>
                  <a:pt x="1924824" y="572084"/>
                </a:lnTo>
                <a:lnTo>
                  <a:pt x="1924824" y="538937"/>
                </a:lnTo>
                <a:lnTo>
                  <a:pt x="1976513" y="538937"/>
                </a:lnTo>
                <a:lnTo>
                  <a:pt x="1976513" y="529209"/>
                </a:lnTo>
                <a:lnTo>
                  <a:pt x="1924824" y="529209"/>
                </a:lnTo>
                <a:lnTo>
                  <a:pt x="1924824" y="496849"/>
                </a:lnTo>
                <a:lnTo>
                  <a:pt x="1982609" y="496849"/>
                </a:lnTo>
                <a:lnTo>
                  <a:pt x="1982609" y="487108"/>
                </a:lnTo>
                <a:close/>
              </a:path>
              <a:path w="3110865" h="584200">
                <a:moveTo>
                  <a:pt x="2168245" y="487108"/>
                </a:moveTo>
                <a:lnTo>
                  <a:pt x="2158250" y="487108"/>
                </a:lnTo>
                <a:lnTo>
                  <a:pt x="2158250" y="581812"/>
                </a:lnTo>
                <a:lnTo>
                  <a:pt x="2168664" y="581812"/>
                </a:lnTo>
                <a:lnTo>
                  <a:pt x="2168664" y="504164"/>
                </a:lnTo>
                <a:lnTo>
                  <a:pt x="2181651" y="504164"/>
                </a:lnTo>
                <a:lnTo>
                  <a:pt x="2168245" y="487108"/>
                </a:lnTo>
                <a:close/>
              </a:path>
              <a:path w="3110865" h="584200">
                <a:moveTo>
                  <a:pt x="2181651" y="504164"/>
                </a:moveTo>
                <a:lnTo>
                  <a:pt x="2168664" y="504164"/>
                </a:lnTo>
                <a:lnTo>
                  <a:pt x="2229802" y="581812"/>
                </a:lnTo>
                <a:lnTo>
                  <a:pt x="2238336" y="581812"/>
                </a:lnTo>
                <a:lnTo>
                  <a:pt x="2238336" y="563016"/>
                </a:lnTo>
                <a:lnTo>
                  <a:pt x="2227910" y="563016"/>
                </a:lnTo>
                <a:lnTo>
                  <a:pt x="2181651" y="504164"/>
                </a:lnTo>
                <a:close/>
              </a:path>
              <a:path w="3110865" h="584200">
                <a:moveTo>
                  <a:pt x="2238336" y="487108"/>
                </a:moveTo>
                <a:lnTo>
                  <a:pt x="2227910" y="487108"/>
                </a:lnTo>
                <a:lnTo>
                  <a:pt x="2227910" y="563016"/>
                </a:lnTo>
                <a:lnTo>
                  <a:pt x="2238336" y="563016"/>
                </a:lnTo>
                <a:lnTo>
                  <a:pt x="2238336" y="487108"/>
                </a:lnTo>
                <a:close/>
              </a:path>
              <a:path w="3110865" h="584200">
                <a:moveTo>
                  <a:pt x="2099284" y="39370"/>
                </a:moveTo>
                <a:lnTo>
                  <a:pt x="2057425" y="39370"/>
                </a:lnTo>
                <a:lnTo>
                  <a:pt x="1908289" y="368846"/>
                </a:lnTo>
                <a:lnTo>
                  <a:pt x="1960295" y="368846"/>
                </a:lnTo>
                <a:lnTo>
                  <a:pt x="1997443" y="284086"/>
                </a:lnTo>
                <a:lnTo>
                  <a:pt x="2210063" y="284086"/>
                </a:lnTo>
                <a:lnTo>
                  <a:pt x="2190425" y="240703"/>
                </a:lnTo>
                <a:lnTo>
                  <a:pt x="2016455" y="240703"/>
                </a:lnTo>
                <a:lnTo>
                  <a:pt x="2077897" y="100533"/>
                </a:lnTo>
                <a:lnTo>
                  <a:pt x="2126972" y="100533"/>
                </a:lnTo>
                <a:lnTo>
                  <a:pt x="2099284" y="39370"/>
                </a:lnTo>
                <a:close/>
              </a:path>
              <a:path w="3110865" h="584200">
                <a:moveTo>
                  <a:pt x="2210063" y="284086"/>
                </a:moveTo>
                <a:lnTo>
                  <a:pt x="2157742" y="284086"/>
                </a:lnTo>
                <a:lnTo>
                  <a:pt x="2194623" y="368846"/>
                </a:lnTo>
                <a:lnTo>
                  <a:pt x="2248433" y="368846"/>
                </a:lnTo>
                <a:lnTo>
                  <a:pt x="2210063" y="284086"/>
                </a:lnTo>
                <a:close/>
              </a:path>
              <a:path w="3110865" h="584200">
                <a:moveTo>
                  <a:pt x="2126972" y="100533"/>
                </a:moveTo>
                <a:lnTo>
                  <a:pt x="2077897" y="100533"/>
                </a:lnTo>
                <a:lnTo>
                  <a:pt x="2138870" y="240703"/>
                </a:lnTo>
                <a:lnTo>
                  <a:pt x="2190425" y="240703"/>
                </a:lnTo>
                <a:lnTo>
                  <a:pt x="2126972" y="100533"/>
                </a:lnTo>
                <a:close/>
              </a:path>
              <a:path w="3110865" h="584200">
                <a:moveTo>
                  <a:pt x="157149" y="0"/>
                </a:moveTo>
                <a:lnTo>
                  <a:pt x="114544" y="12440"/>
                </a:lnTo>
                <a:lnTo>
                  <a:pt x="76771" y="34022"/>
                </a:lnTo>
                <a:lnTo>
                  <a:pt x="45132" y="63447"/>
                </a:lnTo>
                <a:lnTo>
                  <a:pt x="20924" y="99416"/>
                </a:lnTo>
                <a:lnTo>
                  <a:pt x="5447" y="140629"/>
                </a:lnTo>
                <a:lnTo>
                  <a:pt x="0" y="185788"/>
                </a:lnTo>
                <a:lnTo>
                  <a:pt x="6729" y="235866"/>
                </a:lnTo>
                <a:lnTo>
                  <a:pt x="25718" y="280866"/>
                </a:lnTo>
                <a:lnTo>
                  <a:pt x="55173" y="318992"/>
                </a:lnTo>
                <a:lnTo>
                  <a:pt x="93297" y="348448"/>
                </a:lnTo>
                <a:lnTo>
                  <a:pt x="138293" y="367438"/>
                </a:lnTo>
                <a:lnTo>
                  <a:pt x="188366" y="374167"/>
                </a:lnTo>
                <a:lnTo>
                  <a:pt x="238444" y="367438"/>
                </a:lnTo>
                <a:lnTo>
                  <a:pt x="283444" y="348448"/>
                </a:lnTo>
                <a:lnTo>
                  <a:pt x="314691" y="324307"/>
                </a:lnTo>
                <a:lnTo>
                  <a:pt x="188366" y="324307"/>
                </a:lnTo>
                <a:lnTo>
                  <a:pt x="145521" y="317685"/>
                </a:lnTo>
                <a:lnTo>
                  <a:pt x="106760" y="298285"/>
                </a:lnTo>
                <a:lnTo>
                  <a:pt x="75206" y="266804"/>
                </a:lnTo>
                <a:lnTo>
                  <a:pt x="53983" y="223937"/>
                </a:lnTo>
                <a:lnTo>
                  <a:pt x="46215" y="170383"/>
                </a:lnTo>
                <a:lnTo>
                  <a:pt x="51110" y="126019"/>
                </a:lnTo>
                <a:lnTo>
                  <a:pt x="65349" y="85615"/>
                </a:lnTo>
                <a:lnTo>
                  <a:pt x="88263" y="50488"/>
                </a:lnTo>
                <a:lnTo>
                  <a:pt x="119183" y="21959"/>
                </a:lnTo>
                <a:lnTo>
                  <a:pt x="157441" y="1346"/>
                </a:lnTo>
                <a:lnTo>
                  <a:pt x="157149" y="0"/>
                </a:lnTo>
                <a:close/>
              </a:path>
              <a:path w="3110865" h="584200">
                <a:moveTo>
                  <a:pt x="315507" y="65468"/>
                </a:moveTo>
                <a:lnTo>
                  <a:pt x="207276" y="65468"/>
                </a:lnTo>
                <a:lnTo>
                  <a:pt x="254506" y="75031"/>
                </a:lnTo>
                <a:lnTo>
                  <a:pt x="292459" y="101009"/>
                </a:lnTo>
                <a:lnTo>
                  <a:pt x="317710" y="139277"/>
                </a:lnTo>
                <a:lnTo>
                  <a:pt x="326885" y="185788"/>
                </a:lnTo>
                <a:lnTo>
                  <a:pt x="319823" y="229572"/>
                </a:lnTo>
                <a:lnTo>
                  <a:pt x="300160" y="267597"/>
                </a:lnTo>
                <a:lnTo>
                  <a:pt x="270175" y="297581"/>
                </a:lnTo>
                <a:lnTo>
                  <a:pt x="232150" y="317245"/>
                </a:lnTo>
                <a:lnTo>
                  <a:pt x="188366" y="324307"/>
                </a:lnTo>
                <a:lnTo>
                  <a:pt x="314691" y="324307"/>
                </a:lnTo>
                <a:lnTo>
                  <a:pt x="321570" y="318992"/>
                </a:lnTo>
                <a:lnTo>
                  <a:pt x="351026" y="280866"/>
                </a:lnTo>
                <a:lnTo>
                  <a:pt x="370016" y="235866"/>
                </a:lnTo>
                <a:lnTo>
                  <a:pt x="376745" y="185788"/>
                </a:lnTo>
                <a:lnTo>
                  <a:pt x="367320" y="131444"/>
                </a:lnTo>
                <a:lnTo>
                  <a:pt x="342522" y="88998"/>
                </a:lnTo>
                <a:lnTo>
                  <a:pt x="315507" y="65468"/>
                </a:lnTo>
                <a:close/>
              </a:path>
              <a:path w="3110865" h="584200">
                <a:moveTo>
                  <a:pt x="228053" y="34074"/>
                </a:moveTo>
                <a:lnTo>
                  <a:pt x="168523" y="35668"/>
                </a:lnTo>
                <a:lnTo>
                  <a:pt x="134380" y="46831"/>
                </a:lnTo>
                <a:lnTo>
                  <a:pt x="112755" y="77129"/>
                </a:lnTo>
                <a:lnTo>
                  <a:pt x="90779" y="136131"/>
                </a:lnTo>
                <a:lnTo>
                  <a:pt x="92024" y="136550"/>
                </a:lnTo>
                <a:lnTo>
                  <a:pt x="99029" y="125443"/>
                </a:lnTo>
                <a:lnTo>
                  <a:pt x="120327" y="100996"/>
                </a:lnTo>
                <a:lnTo>
                  <a:pt x="156259" y="76575"/>
                </a:lnTo>
                <a:lnTo>
                  <a:pt x="207276" y="65468"/>
                </a:lnTo>
                <a:lnTo>
                  <a:pt x="315507" y="65468"/>
                </a:lnTo>
                <a:lnTo>
                  <a:pt x="307567" y="58553"/>
                </a:lnTo>
                <a:lnTo>
                  <a:pt x="267672" y="40210"/>
                </a:lnTo>
                <a:lnTo>
                  <a:pt x="228053" y="34074"/>
                </a:lnTo>
                <a:close/>
              </a:path>
            </a:pathLst>
          </a:custGeom>
          <a:solidFill>
            <a:srgbClr val="F4FD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295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C885F-8AE1-9CDE-EF75-48DAC838F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F8385F-104B-9F31-6E11-323D6F434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8355" r="36383" b="592"/>
          <a:stretch>
            <a:fillRect/>
          </a:stretch>
        </p:blipFill>
        <p:spPr>
          <a:xfrm>
            <a:off x="-60021" y="-1"/>
            <a:ext cx="5394021" cy="75628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B9E470-7DB6-7E78-24A7-7FAD5DF2A641}"/>
              </a:ext>
            </a:extLst>
          </p:cNvPr>
          <p:cNvSpPr/>
          <p:nvPr/>
        </p:nvSpPr>
        <p:spPr>
          <a:xfrm>
            <a:off x="177149" y="691195"/>
            <a:ext cx="2147761" cy="4604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19522D7F-22FC-4BA8-3583-50899CC2A1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3" b="15623"/>
          <a:stretch/>
        </p:blipFill>
        <p:spPr>
          <a:xfrm>
            <a:off x="1694126" y="3986460"/>
            <a:ext cx="584418" cy="598358"/>
          </a:xfrm>
          <a:prstGeom prst="ellipse">
            <a:avLst/>
          </a:prstGeom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C7112126-9F13-096E-C4C8-FF281D57E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1" b="17321"/>
          <a:stretch/>
        </p:blipFill>
        <p:spPr>
          <a:xfrm>
            <a:off x="208792" y="3993926"/>
            <a:ext cx="584241" cy="572424"/>
          </a:xfrm>
          <a:prstGeom prst="ellipse">
            <a:avLst/>
          </a:prstGeom>
          <a:noFill/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929C10B3-D2B3-44DC-8C81-C109168D470F}"/>
              </a:ext>
            </a:extLst>
          </p:cNvPr>
          <p:cNvSpPr txBox="1"/>
          <p:nvPr/>
        </p:nvSpPr>
        <p:spPr>
          <a:xfrm>
            <a:off x="290087" y="1828377"/>
            <a:ext cx="138138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FAMÍLIA OLFATIVA</a:t>
            </a:r>
            <a:r>
              <a:rPr kumimoji="0" lang="en-US" sz="1000" b="1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:</a:t>
            </a:r>
          </a:p>
          <a:p>
            <a:r>
              <a:rPr lang="en-US" sz="1000" dirty="0">
                <a:latin typeface="Oriflame Sans Cond 2.0" panose="020B0502020204020303" pitchFamily="34" charset="0"/>
              </a:rPr>
              <a:t>Ambar </a:t>
            </a:r>
            <a:r>
              <a:rPr lang="en-US" sz="1000" dirty="0" err="1">
                <a:latin typeface="Oriflame Sans Cond 2.0" panose="020B0502020204020303" pitchFamily="34" charset="0"/>
              </a:rPr>
              <a:t>Amadeirada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riflame Sans Cond 2.0" panose="020B0502020204020303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EDE89106-6F75-88BB-DE02-F80DF7BC52EB}"/>
              </a:ext>
            </a:extLst>
          </p:cNvPr>
          <p:cNvSpPr txBox="1">
            <a:spLocks/>
          </p:cNvSpPr>
          <p:nvPr/>
        </p:nvSpPr>
        <p:spPr>
          <a:xfrm>
            <a:off x="273508" y="754652"/>
            <a:ext cx="1908155" cy="1023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Oriflame Sans Cond 2.0"/>
                <a:ea typeface="+mj-ea"/>
                <a:cs typeface="Oriflame Sans Cond 2.0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pc="-10" dirty="0"/>
              <a:t>EAU DE PARFUM 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pc="-10" dirty="0"/>
              <a:t>NEON OUD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0" dirty="0"/>
              <a:t>50 ml</a:t>
            </a: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CC090F0A-4545-2C5A-2AE3-D1C86FD1F57E}"/>
              </a:ext>
            </a:extLst>
          </p:cNvPr>
          <p:cNvSpPr txBox="1"/>
          <p:nvPr/>
        </p:nvSpPr>
        <p:spPr>
          <a:xfrm>
            <a:off x="177150" y="3013878"/>
            <a:ext cx="616888" cy="307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1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TOP</a:t>
            </a:r>
            <a:r>
              <a:rPr kumimoji="0" lang="pt-PT" sz="1000" b="1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O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riflame Sans Cond 2.0"/>
              <a:cs typeface="Oriflame Sans Cond 2.0"/>
            </a:endParaRPr>
          </a:p>
          <a:p>
            <a:pPr marL="12700" marR="5080" lvl="0" indent="635" algn="ctr" defTabSz="914400" eaLnBrk="1" fontAlgn="auto" latinLnBrk="0" hangingPunct="1">
              <a:lnSpc>
                <a:spcPts val="1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</a:rPr>
              <a:t>Strawberry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Oriflame Sans Cond 2.0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737D768-2D6D-25A7-7A60-ABF104A61DA0}"/>
              </a:ext>
            </a:extLst>
          </p:cNvPr>
          <p:cNvSpPr txBox="1"/>
          <p:nvPr/>
        </p:nvSpPr>
        <p:spPr>
          <a:xfrm>
            <a:off x="753610" y="3013878"/>
            <a:ext cx="881380" cy="323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1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1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CORAÇÃO</a:t>
            </a:r>
            <a:endParaRPr kumimoji="0" lang="es-CO" sz="1000" b="1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Oriflame Sans Cond 2.0"/>
              <a:cs typeface="Oriflame Sans Cond 2.0"/>
            </a:endParaRPr>
          </a:p>
          <a:p>
            <a:pPr marL="0" marR="0" lvl="0" indent="0" algn="ctr" defTabSz="914400" eaLnBrk="1" fontAlgn="auto" latinLnBrk="0" hangingPunct="1">
              <a:lnSpc>
                <a:spcPts val="11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00" dirty="0">
                <a:solidFill>
                  <a:srgbClr val="231F20"/>
                </a:solidFill>
                <a:latin typeface="Oriflame Sans Cond 2.0"/>
              </a:rPr>
              <a:t>Suede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BD237498-9958-9461-BE3D-32986734AE79}"/>
              </a:ext>
            </a:extLst>
          </p:cNvPr>
          <p:cNvSpPr txBox="1"/>
          <p:nvPr/>
        </p:nvSpPr>
        <p:spPr>
          <a:xfrm>
            <a:off x="1574769" y="3017300"/>
            <a:ext cx="656580" cy="323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0" lvl="0" indent="0" algn="ctr" defTabSz="914400" eaLnBrk="1" fontAlgn="auto" latinLnBrk="0" hangingPunct="1">
              <a:lnSpc>
                <a:spcPts val="11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2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BASE</a:t>
            </a:r>
            <a:endParaRPr kumimoji="0" lang="es-CO" sz="1000" b="1" i="0" u="none" strike="noStrike" kern="0" cap="none" spc="-2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Oriflame Sans Cond 2.0"/>
              <a:cs typeface="Oriflame Sans Cond 2.0"/>
            </a:endParaRPr>
          </a:p>
          <a:p>
            <a:pPr marL="65405" marR="0" lvl="0" indent="0" algn="ctr" defTabSz="914400" eaLnBrk="1" fontAlgn="auto" latinLnBrk="0" hangingPunct="1">
              <a:lnSpc>
                <a:spcPts val="11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00" err="1">
                <a:solidFill>
                  <a:srgbClr val="231F20"/>
                </a:solidFill>
                <a:latin typeface="Oriflame Sans Cond 2.0"/>
              </a:rPr>
              <a:t>Oud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Oriflame Sans Cond 2.0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27D4D3B4-5EF6-EE02-C7D3-B376D721B6FE}"/>
              </a:ext>
            </a:extLst>
          </p:cNvPr>
          <p:cNvSpPr txBox="1"/>
          <p:nvPr/>
        </p:nvSpPr>
        <p:spPr>
          <a:xfrm>
            <a:off x="385434" y="3674914"/>
            <a:ext cx="1501167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riflame Sans Cond 2.0"/>
                <a:cs typeface="Oriflame Sans Cond 2.0"/>
              </a:rPr>
              <a:t>O QUE O TORNA ÚNICO?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riflame Sans Cond 2.0"/>
              <a:cs typeface="Oriflame Sans Cond 2.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E2300A-597D-383A-386B-E94AE853F0D7}"/>
              </a:ext>
            </a:extLst>
          </p:cNvPr>
          <p:cNvSpPr txBox="1"/>
          <p:nvPr/>
        </p:nvSpPr>
        <p:spPr>
          <a:xfrm>
            <a:off x="781307" y="4646950"/>
            <a:ext cx="947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marR="52705" lvl="0" indent="37465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00" dirty="0">
                <a:latin typeface="Oriflame Sans Cond 2.0"/>
              </a:rPr>
              <a:t>Perfumista da nova </a:t>
            </a:r>
            <a:r>
              <a:rPr lang="es-CO" sz="800" dirty="0" err="1">
                <a:latin typeface="Oriflame Sans Cond 2.0"/>
              </a:rPr>
              <a:t>geração</a:t>
            </a:r>
            <a:endParaRPr lang="es-CO" sz="800" dirty="0">
              <a:latin typeface="Oriflame Sans Cond 2.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8EE11C7-9D90-E4CD-900B-77EEED667969}"/>
              </a:ext>
            </a:extLst>
          </p:cNvPr>
          <p:cNvSpPr txBox="1"/>
          <p:nvPr/>
        </p:nvSpPr>
        <p:spPr>
          <a:xfrm>
            <a:off x="101382" y="4625685"/>
            <a:ext cx="94792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0325" marR="52705" lvl="0" indent="37465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800" dirty="0">
                <a:latin typeface="Oriflame Sans Cond 2.0" panose="020B0502020204020303" pitchFamily="34" charset="0"/>
              </a:rPr>
              <a:t>Combinação invulgar de notas orientais e ocidentais</a:t>
            </a:r>
            <a:endParaRPr lang="es-CO" sz="800" dirty="0">
              <a:latin typeface="Oriflame Sans Cond 2.0" panose="020B0502020204020303" pitchFamily="34" charset="0"/>
            </a:endParaRPr>
          </a:p>
        </p:txBody>
      </p:sp>
      <p:sp>
        <p:nvSpPr>
          <p:cNvPr id="56" name="object 10">
            <a:extLst>
              <a:ext uri="{FF2B5EF4-FFF2-40B4-BE49-F238E27FC236}">
                <a16:creationId xmlns:a16="http://schemas.microsoft.com/office/drawing/2014/main" id="{33238C01-2E93-98B4-849F-E9A2BF65D9CD}"/>
              </a:ext>
            </a:extLst>
          </p:cNvPr>
          <p:cNvSpPr/>
          <p:nvPr/>
        </p:nvSpPr>
        <p:spPr>
          <a:xfrm>
            <a:off x="2224195" y="7338761"/>
            <a:ext cx="828050" cy="152603"/>
          </a:xfrm>
          <a:custGeom>
            <a:avLst/>
            <a:gdLst/>
            <a:ahLst/>
            <a:cxnLst/>
            <a:rect l="l" t="t" r="r" b="b"/>
            <a:pathLst>
              <a:path w="3110865" h="584200">
                <a:moveTo>
                  <a:pt x="665314" y="41224"/>
                </a:moveTo>
                <a:lnTo>
                  <a:pt x="523633" y="41224"/>
                </a:lnTo>
                <a:lnTo>
                  <a:pt x="523633" y="368554"/>
                </a:lnTo>
                <a:lnTo>
                  <a:pt x="572503" y="368554"/>
                </a:lnTo>
                <a:lnTo>
                  <a:pt x="572490" y="246519"/>
                </a:lnTo>
                <a:lnTo>
                  <a:pt x="711709" y="246519"/>
                </a:lnTo>
                <a:lnTo>
                  <a:pt x="705256" y="237934"/>
                </a:lnTo>
                <a:lnTo>
                  <a:pt x="739221" y="224223"/>
                </a:lnTo>
                <a:lnTo>
                  <a:pt x="764747" y="203023"/>
                </a:lnTo>
                <a:lnTo>
                  <a:pt x="765738" y="201307"/>
                </a:lnTo>
                <a:lnTo>
                  <a:pt x="572503" y="201307"/>
                </a:lnTo>
                <a:lnTo>
                  <a:pt x="572490" y="87414"/>
                </a:lnTo>
                <a:lnTo>
                  <a:pt x="767823" y="87414"/>
                </a:lnTo>
                <a:lnTo>
                  <a:pt x="753230" y="68562"/>
                </a:lnTo>
                <a:lnTo>
                  <a:pt x="715030" y="48337"/>
                </a:lnTo>
                <a:lnTo>
                  <a:pt x="665314" y="41224"/>
                </a:lnTo>
                <a:close/>
              </a:path>
              <a:path w="3110865" h="584200">
                <a:moveTo>
                  <a:pt x="711709" y="246519"/>
                </a:moveTo>
                <a:lnTo>
                  <a:pt x="652068" y="246519"/>
                </a:lnTo>
                <a:lnTo>
                  <a:pt x="741311" y="368465"/>
                </a:lnTo>
                <a:lnTo>
                  <a:pt x="803440" y="368554"/>
                </a:lnTo>
                <a:lnTo>
                  <a:pt x="711709" y="246519"/>
                </a:lnTo>
                <a:close/>
              </a:path>
              <a:path w="3110865" h="584200">
                <a:moveTo>
                  <a:pt x="523633" y="41224"/>
                </a:moveTo>
                <a:lnTo>
                  <a:pt x="523608" y="368465"/>
                </a:lnTo>
                <a:lnTo>
                  <a:pt x="523633" y="41224"/>
                </a:lnTo>
                <a:close/>
              </a:path>
              <a:path w="3110865" h="584200">
                <a:moveTo>
                  <a:pt x="652068" y="246519"/>
                </a:moveTo>
                <a:lnTo>
                  <a:pt x="572490" y="246519"/>
                </a:lnTo>
                <a:lnTo>
                  <a:pt x="572490" y="368465"/>
                </a:lnTo>
                <a:lnTo>
                  <a:pt x="572503" y="246583"/>
                </a:lnTo>
                <a:lnTo>
                  <a:pt x="652115" y="246583"/>
                </a:lnTo>
                <a:close/>
              </a:path>
              <a:path w="3110865" h="584200">
                <a:moveTo>
                  <a:pt x="652115" y="246583"/>
                </a:moveTo>
                <a:lnTo>
                  <a:pt x="741246" y="368465"/>
                </a:lnTo>
                <a:lnTo>
                  <a:pt x="652115" y="246583"/>
                </a:lnTo>
                <a:close/>
              </a:path>
              <a:path w="3110865" h="584200">
                <a:moveTo>
                  <a:pt x="705293" y="237919"/>
                </a:moveTo>
                <a:lnTo>
                  <a:pt x="803373" y="368465"/>
                </a:lnTo>
                <a:lnTo>
                  <a:pt x="705293" y="237919"/>
                </a:lnTo>
                <a:close/>
              </a:path>
              <a:path w="3110865" h="584200">
                <a:moveTo>
                  <a:pt x="786396" y="141668"/>
                </a:moveTo>
                <a:lnTo>
                  <a:pt x="780800" y="175221"/>
                </a:lnTo>
                <a:lnTo>
                  <a:pt x="764747" y="203023"/>
                </a:lnTo>
                <a:lnTo>
                  <a:pt x="739221" y="224223"/>
                </a:lnTo>
                <a:lnTo>
                  <a:pt x="705256" y="237871"/>
                </a:lnTo>
                <a:lnTo>
                  <a:pt x="739226" y="224277"/>
                </a:lnTo>
                <a:lnTo>
                  <a:pt x="764752" y="203065"/>
                </a:lnTo>
                <a:lnTo>
                  <a:pt x="780819" y="175197"/>
                </a:lnTo>
                <a:lnTo>
                  <a:pt x="786396" y="141668"/>
                </a:lnTo>
                <a:close/>
              </a:path>
              <a:path w="3110865" h="584200">
                <a:moveTo>
                  <a:pt x="736168" y="143002"/>
                </a:moveTo>
                <a:lnTo>
                  <a:pt x="730914" y="167055"/>
                </a:lnTo>
                <a:lnTo>
                  <a:pt x="716032" y="185402"/>
                </a:lnTo>
                <a:lnTo>
                  <a:pt x="692705" y="197131"/>
                </a:lnTo>
                <a:lnTo>
                  <a:pt x="662178" y="201256"/>
                </a:lnTo>
                <a:lnTo>
                  <a:pt x="572503" y="201256"/>
                </a:lnTo>
                <a:lnTo>
                  <a:pt x="662190" y="201307"/>
                </a:lnTo>
                <a:lnTo>
                  <a:pt x="692710" y="197178"/>
                </a:lnTo>
                <a:lnTo>
                  <a:pt x="716033" y="185437"/>
                </a:lnTo>
                <a:lnTo>
                  <a:pt x="730933" y="167036"/>
                </a:lnTo>
                <a:lnTo>
                  <a:pt x="736168" y="143002"/>
                </a:lnTo>
                <a:close/>
              </a:path>
              <a:path w="3110865" h="584200">
                <a:moveTo>
                  <a:pt x="767823" y="87414"/>
                </a:moveTo>
                <a:lnTo>
                  <a:pt x="662635" y="87414"/>
                </a:lnTo>
                <a:lnTo>
                  <a:pt x="693836" y="91131"/>
                </a:lnTo>
                <a:lnTo>
                  <a:pt x="716922" y="101958"/>
                </a:lnTo>
                <a:lnTo>
                  <a:pt x="731249" y="119410"/>
                </a:lnTo>
                <a:lnTo>
                  <a:pt x="736168" y="143002"/>
                </a:lnTo>
                <a:lnTo>
                  <a:pt x="730929" y="167055"/>
                </a:lnTo>
                <a:lnTo>
                  <a:pt x="716033" y="185437"/>
                </a:lnTo>
                <a:lnTo>
                  <a:pt x="692710" y="197178"/>
                </a:lnTo>
                <a:lnTo>
                  <a:pt x="662190" y="201307"/>
                </a:lnTo>
                <a:lnTo>
                  <a:pt x="765738" y="201307"/>
                </a:lnTo>
                <a:lnTo>
                  <a:pt x="780814" y="175197"/>
                </a:lnTo>
                <a:lnTo>
                  <a:pt x="786396" y="141668"/>
                </a:lnTo>
                <a:lnTo>
                  <a:pt x="777743" y="100229"/>
                </a:lnTo>
                <a:lnTo>
                  <a:pt x="767823" y="87414"/>
                </a:lnTo>
                <a:close/>
              </a:path>
              <a:path w="3110865" h="584200">
                <a:moveTo>
                  <a:pt x="572503" y="87414"/>
                </a:moveTo>
                <a:lnTo>
                  <a:pt x="572490" y="201256"/>
                </a:lnTo>
                <a:lnTo>
                  <a:pt x="572503" y="87414"/>
                </a:lnTo>
                <a:close/>
              </a:path>
              <a:path w="3110865" h="584200">
                <a:moveTo>
                  <a:pt x="662635" y="87414"/>
                </a:moveTo>
                <a:lnTo>
                  <a:pt x="693830" y="91131"/>
                </a:lnTo>
                <a:lnTo>
                  <a:pt x="716921" y="101958"/>
                </a:lnTo>
                <a:lnTo>
                  <a:pt x="731248" y="119410"/>
                </a:lnTo>
                <a:lnTo>
                  <a:pt x="736168" y="143002"/>
                </a:lnTo>
                <a:lnTo>
                  <a:pt x="731249" y="119410"/>
                </a:lnTo>
                <a:lnTo>
                  <a:pt x="716922" y="101958"/>
                </a:lnTo>
                <a:lnTo>
                  <a:pt x="693836" y="91131"/>
                </a:lnTo>
                <a:lnTo>
                  <a:pt x="662635" y="87414"/>
                </a:lnTo>
                <a:close/>
              </a:path>
              <a:path w="3110865" h="584200">
                <a:moveTo>
                  <a:pt x="665314" y="41224"/>
                </a:moveTo>
                <a:lnTo>
                  <a:pt x="715030" y="48337"/>
                </a:lnTo>
                <a:lnTo>
                  <a:pt x="753230" y="68562"/>
                </a:lnTo>
                <a:lnTo>
                  <a:pt x="777743" y="100229"/>
                </a:lnTo>
                <a:lnTo>
                  <a:pt x="786396" y="141668"/>
                </a:lnTo>
                <a:lnTo>
                  <a:pt x="777745" y="100229"/>
                </a:lnTo>
                <a:lnTo>
                  <a:pt x="753235" y="68562"/>
                </a:lnTo>
                <a:lnTo>
                  <a:pt x="715035" y="48337"/>
                </a:lnTo>
                <a:lnTo>
                  <a:pt x="665314" y="41224"/>
                </a:lnTo>
                <a:close/>
              </a:path>
              <a:path w="3110865" h="584200">
                <a:moveTo>
                  <a:pt x="1005370" y="41605"/>
                </a:moveTo>
                <a:lnTo>
                  <a:pt x="956487" y="41605"/>
                </a:lnTo>
                <a:lnTo>
                  <a:pt x="956487" y="368846"/>
                </a:lnTo>
                <a:lnTo>
                  <a:pt x="1005370" y="368846"/>
                </a:lnTo>
                <a:lnTo>
                  <a:pt x="1005370" y="41605"/>
                </a:lnTo>
                <a:close/>
              </a:path>
              <a:path w="3110865" h="584200">
                <a:moveTo>
                  <a:pt x="1431785" y="41605"/>
                </a:moveTo>
                <a:lnTo>
                  <a:pt x="1192771" y="41605"/>
                </a:lnTo>
                <a:lnTo>
                  <a:pt x="1192771" y="368846"/>
                </a:lnTo>
                <a:lnTo>
                  <a:pt x="1241666" y="368846"/>
                </a:lnTo>
                <a:lnTo>
                  <a:pt x="1241666" y="232105"/>
                </a:lnTo>
                <a:lnTo>
                  <a:pt x="1411605" y="232105"/>
                </a:lnTo>
                <a:lnTo>
                  <a:pt x="1411605" y="186385"/>
                </a:lnTo>
                <a:lnTo>
                  <a:pt x="1241666" y="186385"/>
                </a:lnTo>
                <a:lnTo>
                  <a:pt x="1241666" y="87795"/>
                </a:lnTo>
                <a:lnTo>
                  <a:pt x="1431785" y="87795"/>
                </a:lnTo>
                <a:lnTo>
                  <a:pt x="1431785" y="41605"/>
                </a:lnTo>
                <a:close/>
              </a:path>
              <a:path w="3110865" h="584200">
                <a:moveTo>
                  <a:pt x="1634972" y="41605"/>
                </a:moveTo>
                <a:lnTo>
                  <a:pt x="1586077" y="41605"/>
                </a:lnTo>
                <a:lnTo>
                  <a:pt x="1586077" y="368846"/>
                </a:lnTo>
                <a:lnTo>
                  <a:pt x="1811642" y="368846"/>
                </a:lnTo>
                <a:lnTo>
                  <a:pt x="1811642" y="322656"/>
                </a:lnTo>
                <a:lnTo>
                  <a:pt x="1634972" y="322656"/>
                </a:lnTo>
                <a:lnTo>
                  <a:pt x="1634972" y="41605"/>
                </a:lnTo>
                <a:close/>
              </a:path>
              <a:path w="3110865" h="584200">
                <a:moveTo>
                  <a:pt x="2420264" y="41605"/>
                </a:moveTo>
                <a:lnTo>
                  <a:pt x="2374061" y="41605"/>
                </a:lnTo>
                <a:lnTo>
                  <a:pt x="2374061" y="368846"/>
                </a:lnTo>
                <a:lnTo>
                  <a:pt x="2422042" y="368846"/>
                </a:lnTo>
                <a:lnTo>
                  <a:pt x="2422042" y="126911"/>
                </a:lnTo>
                <a:lnTo>
                  <a:pt x="2477232" y="126911"/>
                </a:lnTo>
                <a:lnTo>
                  <a:pt x="2420264" y="41605"/>
                </a:lnTo>
                <a:close/>
              </a:path>
              <a:path w="3110865" h="584200">
                <a:moveTo>
                  <a:pt x="2687967" y="126517"/>
                </a:moveTo>
                <a:lnTo>
                  <a:pt x="2639085" y="126517"/>
                </a:lnTo>
                <a:lnTo>
                  <a:pt x="2639085" y="368846"/>
                </a:lnTo>
                <a:lnTo>
                  <a:pt x="2687967" y="368846"/>
                </a:lnTo>
                <a:lnTo>
                  <a:pt x="2687967" y="126517"/>
                </a:lnTo>
                <a:close/>
              </a:path>
              <a:path w="3110865" h="584200">
                <a:moveTo>
                  <a:pt x="2477232" y="126911"/>
                </a:moveTo>
                <a:lnTo>
                  <a:pt x="2422042" y="126911"/>
                </a:lnTo>
                <a:lnTo>
                  <a:pt x="2526118" y="282752"/>
                </a:lnTo>
                <a:lnTo>
                  <a:pt x="2530576" y="289356"/>
                </a:lnTo>
                <a:lnTo>
                  <a:pt x="2535021" y="282752"/>
                </a:lnTo>
                <a:lnTo>
                  <a:pt x="2585175" y="207454"/>
                </a:lnTo>
                <a:lnTo>
                  <a:pt x="2531021" y="207454"/>
                </a:lnTo>
                <a:lnTo>
                  <a:pt x="2477232" y="126911"/>
                </a:lnTo>
                <a:close/>
              </a:path>
              <a:path w="3110865" h="584200">
                <a:moveTo>
                  <a:pt x="2687967" y="41605"/>
                </a:moveTo>
                <a:lnTo>
                  <a:pt x="2641777" y="41605"/>
                </a:lnTo>
                <a:lnTo>
                  <a:pt x="2531021" y="207454"/>
                </a:lnTo>
                <a:lnTo>
                  <a:pt x="2585175" y="207454"/>
                </a:lnTo>
                <a:lnTo>
                  <a:pt x="2639085" y="126517"/>
                </a:lnTo>
                <a:lnTo>
                  <a:pt x="2687967" y="126517"/>
                </a:lnTo>
                <a:lnTo>
                  <a:pt x="2687967" y="41605"/>
                </a:lnTo>
                <a:close/>
              </a:path>
              <a:path w="3110865" h="584200">
                <a:moveTo>
                  <a:pt x="3108172" y="41605"/>
                </a:moveTo>
                <a:lnTo>
                  <a:pt x="2867812" y="41605"/>
                </a:lnTo>
                <a:lnTo>
                  <a:pt x="2867812" y="368846"/>
                </a:lnTo>
                <a:lnTo>
                  <a:pt x="3110407" y="368846"/>
                </a:lnTo>
                <a:lnTo>
                  <a:pt x="3110407" y="323100"/>
                </a:lnTo>
                <a:lnTo>
                  <a:pt x="2916682" y="323100"/>
                </a:lnTo>
                <a:lnTo>
                  <a:pt x="2916682" y="226733"/>
                </a:lnTo>
                <a:lnTo>
                  <a:pt x="3087992" y="226733"/>
                </a:lnTo>
                <a:lnTo>
                  <a:pt x="3087992" y="181013"/>
                </a:lnTo>
                <a:lnTo>
                  <a:pt x="2916682" y="181013"/>
                </a:lnTo>
                <a:lnTo>
                  <a:pt x="2916682" y="87350"/>
                </a:lnTo>
                <a:lnTo>
                  <a:pt x="3108172" y="87350"/>
                </a:lnTo>
                <a:lnTo>
                  <a:pt x="3108172" y="41605"/>
                </a:lnTo>
                <a:close/>
              </a:path>
              <a:path w="3110865" h="584200">
                <a:moveTo>
                  <a:pt x="3110179" y="530110"/>
                </a:moveTo>
                <a:lnTo>
                  <a:pt x="2419680" y="530110"/>
                </a:lnTo>
                <a:lnTo>
                  <a:pt x="2419680" y="536943"/>
                </a:lnTo>
                <a:lnTo>
                  <a:pt x="3110179" y="536943"/>
                </a:lnTo>
                <a:lnTo>
                  <a:pt x="3110179" y="530110"/>
                </a:lnTo>
                <a:close/>
              </a:path>
              <a:path w="3110865" h="584200">
                <a:moveTo>
                  <a:pt x="775563" y="530110"/>
                </a:moveTo>
                <a:lnTo>
                  <a:pt x="32677" y="530110"/>
                </a:lnTo>
                <a:lnTo>
                  <a:pt x="32677" y="536943"/>
                </a:lnTo>
                <a:lnTo>
                  <a:pt x="775563" y="536943"/>
                </a:lnTo>
                <a:lnTo>
                  <a:pt x="775563" y="530110"/>
                </a:lnTo>
                <a:close/>
              </a:path>
              <a:path w="3110865" h="584200">
                <a:moveTo>
                  <a:pt x="951331" y="560705"/>
                </a:moveTo>
                <a:lnTo>
                  <a:pt x="983399" y="583692"/>
                </a:lnTo>
                <a:lnTo>
                  <a:pt x="996393" y="581789"/>
                </a:lnTo>
                <a:lnTo>
                  <a:pt x="1006630" y="576375"/>
                </a:lnTo>
                <a:lnTo>
                  <a:pt x="1008426" y="574103"/>
                </a:lnTo>
                <a:lnTo>
                  <a:pt x="983805" y="574103"/>
                </a:lnTo>
                <a:lnTo>
                  <a:pt x="974586" y="573267"/>
                </a:lnTo>
                <a:lnTo>
                  <a:pt x="966354" y="570757"/>
                </a:lnTo>
                <a:lnTo>
                  <a:pt x="958729" y="566570"/>
                </a:lnTo>
                <a:lnTo>
                  <a:pt x="951331" y="560705"/>
                </a:lnTo>
                <a:close/>
              </a:path>
              <a:path w="3110865" h="584200">
                <a:moveTo>
                  <a:pt x="979614" y="486295"/>
                </a:moveTo>
                <a:lnTo>
                  <a:pt x="967160" y="488223"/>
                </a:lnTo>
                <a:lnTo>
                  <a:pt x="957308" y="493599"/>
                </a:lnTo>
                <a:lnTo>
                  <a:pt x="950830" y="501817"/>
                </a:lnTo>
                <a:lnTo>
                  <a:pt x="948499" y="512267"/>
                </a:lnTo>
                <a:lnTo>
                  <a:pt x="950403" y="522504"/>
                </a:lnTo>
                <a:lnTo>
                  <a:pt x="956225" y="530101"/>
                </a:lnTo>
                <a:lnTo>
                  <a:pt x="966132" y="535645"/>
                </a:lnTo>
                <a:lnTo>
                  <a:pt x="980287" y="539724"/>
                </a:lnTo>
                <a:lnTo>
                  <a:pt x="992525" y="543074"/>
                </a:lnTo>
                <a:lnTo>
                  <a:pt x="1000058" y="547015"/>
                </a:lnTo>
                <a:lnTo>
                  <a:pt x="1003861" y="551845"/>
                </a:lnTo>
                <a:lnTo>
                  <a:pt x="1004912" y="557860"/>
                </a:lnTo>
                <a:lnTo>
                  <a:pt x="1003402" y="564448"/>
                </a:lnTo>
                <a:lnTo>
                  <a:pt x="999126" y="569582"/>
                </a:lnTo>
                <a:lnTo>
                  <a:pt x="992466" y="572915"/>
                </a:lnTo>
                <a:lnTo>
                  <a:pt x="983805" y="574103"/>
                </a:lnTo>
                <a:lnTo>
                  <a:pt x="1008426" y="574103"/>
                </a:lnTo>
                <a:lnTo>
                  <a:pt x="1013338" y="567891"/>
                </a:lnTo>
                <a:lnTo>
                  <a:pt x="1015746" y="556780"/>
                </a:lnTo>
                <a:lnTo>
                  <a:pt x="1013894" y="547058"/>
                </a:lnTo>
                <a:lnTo>
                  <a:pt x="1008237" y="539565"/>
                </a:lnTo>
                <a:lnTo>
                  <a:pt x="998622" y="533949"/>
                </a:lnTo>
                <a:lnTo>
                  <a:pt x="984897" y="529856"/>
                </a:lnTo>
                <a:lnTo>
                  <a:pt x="972087" y="526354"/>
                </a:lnTo>
                <a:lnTo>
                  <a:pt x="964223" y="522314"/>
                </a:lnTo>
                <a:lnTo>
                  <a:pt x="960267" y="517410"/>
                </a:lnTo>
                <a:lnTo>
                  <a:pt x="959180" y="511314"/>
                </a:lnTo>
                <a:lnTo>
                  <a:pt x="959180" y="502666"/>
                </a:lnTo>
                <a:lnTo>
                  <a:pt x="967028" y="495896"/>
                </a:lnTo>
                <a:lnTo>
                  <a:pt x="1009962" y="495896"/>
                </a:lnTo>
                <a:lnTo>
                  <a:pt x="1005580" y="492853"/>
                </a:lnTo>
                <a:lnTo>
                  <a:pt x="997827" y="489216"/>
                </a:lnTo>
                <a:lnTo>
                  <a:pt x="989287" y="487027"/>
                </a:lnTo>
                <a:lnTo>
                  <a:pt x="979614" y="486295"/>
                </a:lnTo>
                <a:close/>
              </a:path>
              <a:path w="3110865" h="584200">
                <a:moveTo>
                  <a:pt x="1009962" y="495896"/>
                </a:moveTo>
                <a:lnTo>
                  <a:pt x="979347" y="495896"/>
                </a:lnTo>
                <a:lnTo>
                  <a:pt x="986489" y="496496"/>
                </a:lnTo>
                <a:lnTo>
                  <a:pt x="993365" y="498352"/>
                </a:lnTo>
                <a:lnTo>
                  <a:pt x="1000064" y="501549"/>
                </a:lnTo>
                <a:lnTo>
                  <a:pt x="1006678" y="506171"/>
                </a:lnTo>
                <a:lnTo>
                  <a:pt x="1012888" y="497928"/>
                </a:lnTo>
                <a:lnTo>
                  <a:pt x="1009962" y="495896"/>
                </a:lnTo>
                <a:close/>
              </a:path>
              <a:path w="3110865" h="584200">
                <a:moveTo>
                  <a:pt x="1160830" y="487641"/>
                </a:moveTo>
                <a:lnTo>
                  <a:pt x="1149184" y="487641"/>
                </a:lnTo>
                <a:lnTo>
                  <a:pt x="1183005" y="583031"/>
                </a:lnTo>
                <a:lnTo>
                  <a:pt x="1191945" y="583031"/>
                </a:lnTo>
                <a:lnTo>
                  <a:pt x="1197558" y="566508"/>
                </a:lnTo>
                <a:lnTo>
                  <a:pt x="1187881" y="566508"/>
                </a:lnTo>
                <a:lnTo>
                  <a:pt x="1160830" y="487641"/>
                </a:lnTo>
                <a:close/>
              </a:path>
              <a:path w="3110865" h="584200">
                <a:moveTo>
                  <a:pt x="1228823" y="506171"/>
                </a:moveTo>
                <a:lnTo>
                  <a:pt x="1218057" y="506171"/>
                </a:lnTo>
                <a:lnTo>
                  <a:pt x="1244041" y="583031"/>
                </a:lnTo>
                <a:lnTo>
                  <a:pt x="1253096" y="583031"/>
                </a:lnTo>
                <a:lnTo>
                  <a:pt x="1258954" y="566508"/>
                </a:lnTo>
                <a:lnTo>
                  <a:pt x="1248638" y="566508"/>
                </a:lnTo>
                <a:lnTo>
                  <a:pt x="1228823" y="506171"/>
                </a:lnTo>
                <a:close/>
              </a:path>
              <a:path w="3110865" h="584200">
                <a:moveTo>
                  <a:pt x="1222654" y="487387"/>
                </a:moveTo>
                <a:lnTo>
                  <a:pt x="1213853" y="487387"/>
                </a:lnTo>
                <a:lnTo>
                  <a:pt x="1187881" y="566508"/>
                </a:lnTo>
                <a:lnTo>
                  <a:pt x="1197558" y="566508"/>
                </a:lnTo>
                <a:lnTo>
                  <a:pt x="1218057" y="506171"/>
                </a:lnTo>
                <a:lnTo>
                  <a:pt x="1228823" y="506171"/>
                </a:lnTo>
                <a:lnTo>
                  <a:pt x="1222654" y="487387"/>
                </a:lnTo>
                <a:close/>
              </a:path>
              <a:path w="3110865" h="584200">
                <a:moveTo>
                  <a:pt x="1286916" y="487641"/>
                </a:moveTo>
                <a:lnTo>
                  <a:pt x="1275689" y="487641"/>
                </a:lnTo>
                <a:lnTo>
                  <a:pt x="1248638" y="566508"/>
                </a:lnTo>
                <a:lnTo>
                  <a:pt x="1258954" y="566508"/>
                </a:lnTo>
                <a:lnTo>
                  <a:pt x="1286916" y="487641"/>
                </a:lnTo>
                <a:close/>
              </a:path>
              <a:path w="3110865" h="584200">
                <a:moveTo>
                  <a:pt x="1498803" y="487108"/>
                </a:moveTo>
                <a:lnTo>
                  <a:pt x="1430350" y="487108"/>
                </a:lnTo>
                <a:lnTo>
                  <a:pt x="1430350" y="581812"/>
                </a:lnTo>
                <a:lnTo>
                  <a:pt x="1499476" y="581812"/>
                </a:lnTo>
                <a:lnTo>
                  <a:pt x="1499476" y="572084"/>
                </a:lnTo>
                <a:lnTo>
                  <a:pt x="1441030" y="572084"/>
                </a:lnTo>
                <a:lnTo>
                  <a:pt x="1441030" y="538937"/>
                </a:lnTo>
                <a:lnTo>
                  <a:pt x="1492719" y="538937"/>
                </a:lnTo>
                <a:lnTo>
                  <a:pt x="1492719" y="529209"/>
                </a:lnTo>
                <a:lnTo>
                  <a:pt x="1441030" y="529209"/>
                </a:lnTo>
                <a:lnTo>
                  <a:pt x="1441030" y="496849"/>
                </a:lnTo>
                <a:lnTo>
                  <a:pt x="1498803" y="496849"/>
                </a:lnTo>
                <a:lnTo>
                  <a:pt x="1498803" y="487108"/>
                </a:lnTo>
                <a:close/>
              </a:path>
              <a:path w="3110865" h="584200">
                <a:moveTo>
                  <a:pt x="1699425" y="487108"/>
                </a:moveTo>
                <a:lnTo>
                  <a:pt x="1666557" y="487108"/>
                </a:lnTo>
                <a:lnTo>
                  <a:pt x="1666557" y="581812"/>
                </a:lnTo>
                <a:lnTo>
                  <a:pt x="1699425" y="581812"/>
                </a:lnTo>
                <a:lnTo>
                  <a:pt x="1719855" y="578159"/>
                </a:lnTo>
                <a:lnTo>
                  <a:pt x="1729717" y="571931"/>
                </a:lnTo>
                <a:lnTo>
                  <a:pt x="1677238" y="571931"/>
                </a:lnTo>
                <a:lnTo>
                  <a:pt x="1677238" y="497001"/>
                </a:lnTo>
                <a:lnTo>
                  <a:pt x="1729895" y="497001"/>
                </a:lnTo>
                <a:lnTo>
                  <a:pt x="1719855" y="490719"/>
                </a:lnTo>
                <a:lnTo>
                  <a:pt x="1699425" y="487108"/>
                </a:lnTo>
                <a:close/>
              </a:path>
              <a:path w="3110865" h="584200">
                <a:moveTo>
                  <a:pt x="1729895" y="497001"/>
                </a:moveTo>
                <a:lnTo>
                  <a:pt x="1699425" y="497001"/>
                </a:lnTo>
                <a:lnTo>
                  <a:pt x="1715663" y="499909"/>
                </a:lnTo>
                <a:lnTo>
                  <a:pt x="1728035" y="507888"/>
                </a:lnTo>
                <a:lnTo>
                  <a:pt x="1735915" y="519826"/>
                </a:lnTo>
                <a:lnTo>
                  <a:pt x="1738680" y="534606"/>
                </a:lnTo>
                <a:lnTo>
                  <a:pt x="1735915" y="549343"/>
                </a:lnTo>
                <a:lnTo>
                  <a:pt x="1728035" y="561184"/>
                </a:lnTo>
                <a:lnTo>
                  <a:pt x="1715663" y="569067"/>
                </a:lnTo>
                <a:lnTo>
                  <a:pt x="1699425" y="571931"/>
                </a:lnTo>
                <a:lnTo>
                  <a:pt x="1729717" y="571931"/>
                </a:lnTo>
                <a:lnTo>
                  <a:pt x="1735764" y="568113"/>
                </a:lnTo>
                <a:lnTo>
                  <a:pt x="1746089" y="553046"/>
                </a:lnTo>
                <a:lnTo>
                  <a:pt x="1749767" y="534327"/>
                </a:lnTo>
                <a:lnTo>
                  <a:pt x="1746089" y="515649"/>
                </a:lnTo>
                <a:lnTo>
                  <a:pt x="1735764" y="500673"/>
                </a:lnTo>
                <a:lnTo>
                  <a:pt x="1729895" y="497001"/>
                </a:lnTo>
                <a:close/>
              </a:path>
              <a:path w="3110865" h="584200">
                <a:moveTo>
                  <a:pt x="1982609" y="487108"/>
                </a:moveTo>
                <a:lnTo>
                  <a:pt x="1914144" y="487108"/>
                </a:lnTo>
                <a:lnTo>
                  <a:pt x="1914144" y="581812"/>
                </a:lnTo>
                <a:lnTo>
                  <a:pt x="1983282" y="581812"/>
                </a:lnTo>
                <a:lnTo>
                  <a:pt x="1983282" y="572084"/>
                </a:lnTo>
                <a:lnTo>
                  <a:pt x="1924824" y="572084"/>
                </a:lnTo>
                <a:lnTo>
                  <a:pt x="1924824" y="538937"/>
                </a:lnTo>
                <a:lnTo>
                  <a:pt x="1976513" y="538937"/>
                </a:lnTo>
                <a:lnTo>
                  <a:pt x="1976513" y="529209"/>
                </a:lnTo>
                <a:lnTo>
                  <a:pt x="1924824" y="529209"/>
                </a:lnTo>
                <a:lnTo>
                  <a:pt x="1924824" y="496849"/>
                </a:lnTo>
                <a:lnTo>
                  <a:pt x="1982609" y="496849"/>
                </a:lnTo>
                <a:lnTo>
                  <a:pt x="1982609" y="487108"/>
                </a:lnTo>
                <a:close/>
              </a:path>
              <a:path w="3110865" h="584200">
                <a:moveTo>
                  <a:pt x="2168245" y="487108"/>
                </a:moveTo>
                <a:lnTo>
                  <a:pt x="2158250" y="487108"/>
                </a:lnTo>
                <a:lnTo>
                  <a:pt x="2158250" y="581812"/>
                </a:lnTo>
                <a:lnTo>
                  <a:pt x="2168664" y="581812"/>
                </a:lnTo>
                <a:lnTo>
                  <a:pt x="2168664" y="504164"/>
                </a:lnTo>
                <a:lnTo>
                  <a:pt x="2181651" y="504164"/>
                </a:lnTo>
                <a:lnTo>
                  <a:pt x="2168245" y="487108"/>
                </a:lnTo>
                <a:close/>
              </a:path>
              <a:path w="3110865" h="584200">
                <a:moveTo>
                  <a:pt x="2181651" y="504164"/>
                </a:moveTo>
                <a:lnTo>
                  <a:pt x="2168664" y="504164"/>
                </a:lnTo>
                <a:lnTo>
                  <a:pt x="2229802" y="581812"/>
                </a:lnTo>
                <a:lnTo>
                  <a:pt x="2238336" y="581812"/>
                </a:lnTo>
                <a:lnTo>
                  <a:pt x="2238336" y="563016"/>
                </a:lnTo>
                <a:lnTo>
                  <a:pt x="2227910" y="563016"/>
                </a:lnTo>
                <a:lnTo>
                  <a:pt x="2181651" y="504164"/>
                </a:lnTo>
                <a:close/>
              </a:path>
              <a:path w="3110865" h="584200">
                <a:moveTo>
                  <a:pt x="2238336" y="487108"/>
                </a:moveTo>
                <a:lnTo>
                  <a:pt x="2227910" y="487108"/>
                </a:lnTo>
                <a:lnTo>
                  <a:pt x="2227910" y="563016"/>
                </a:lnTo>
                <a:lnTo>
                  <a:pt x="2238336" y="563016"/>
                </a:lnTo>
                <a:lnTo>
                  <a:pt x="2238336" y="487108"/>
                </a:lnTo>
                <a:close/>
              </a:path>
              <a:path w="3110865" h="584200">
                <a:moveTo>
                  <a:pt x="2099284" y="39370"/>
                </a:moveTo>
                <a:lnTo>
                  <a:pt x="2057425" y="39370"/>
                </a:lnTo>
                <a:lnTo>
                  <a:pt x="1908289" y="368846"/>
                </a:lnTo>
                <a:lnTo>
                  <a:pt x="1960295" y="368846"/>
                </a:lnTo>
                <a:lnTo>
                  <a:pt x="1997443" y="284086"/>
                </a:lnTo>
                <a:lnTo>
                  <a:pt x="2210063" y="284086"/>
                </a:lnTo>
                <a:lnTo>
                  <a:pt x="2190425" y="240703"/>
                </a:lnTo>
                <a:lnTo>
                  <a:pt x="2016455" y="240703"/>
                </a:lnTo>
                <a:lnTo>
                  <a:pt x="2077897" y="100533"/>
                </a:lnTo>
                <a:lnTo>
                  <a:pt x="2126972" y="100533"/>
                </a:lnTo>
                <a:lnTo>
                  <a:pt x="2099284" y="39370"/>
                </a:lnTo>
                <a:close/>
              </a:path>
              <a:path w="3110865" h="584200">
                <a:moveTo>
                  <a:pt x="2210063" y="284086"/>
                </a:moveTo>
                <a:lnTo>
                  <a:pt x="2157742" y="284086"/>
                </a:lnTo>
                <a:lnTo>
                  <a:pt x="2194623" y="368846"/>
                </a:lnTo>
                <a:lnTo>
                  <a:pt x="2248433" y="368846"/>
                </a:lnTo>
                <a:lnTo>
                  <a:pt x="2210063" y="284086"/>
                </a:lnTo>
                <a:close/>
              </a:path>
              <a:path w="3110865" h="584200">
                <a:moveTo>
                  <a:pt x="2126972" y="100533"/>
                </a:moveTo>
                <a:lnTo>
                  <a:pt x="2077897" y="100533"/>
                </a:lnTo>
                <a:lnTo>
                  <a:pt x="2138870" y="240703"/>
                </a:lnTo>
                <a:lnTo>
                  <a:pt x="2190425" y="240703"/>
                </a:lnTo>
                <a:lnTo>
                  <a:pt x="2126972" y="100533"/>
                </a:lnTo>
                <a:close/>
              </a:path>
              <a:path w="3110865" h="584200">
                <a:moveTo>
                  <a:pt x="157149" y="0"/>
                </a:moveTo>
                <a:lnTo>
                  <a:pt x="114544" y="12440"/>
                </a:lnTo>
                <a:lnTo>
                  <a:pt x="76771" y="34022"/>
                </a:lnTo>
                <a:lnTo>
                  <a:pt x="45132" y="63447"/>
                </a:lnTo>
                <a:lnTo>
                  <a:pt x="20924" y="99416"/>
                </a:lnTo>
                <a:lnTo>
                  <a:pt x="5447" y="140629"/>
                </a:lnTo>
                <a:lnTo>
                  <a:pt x="0" y="185788"/>
                </a:lnTo>
                <a:lnTo>
                  <a:pt x="6729" y="235866"/>
                </a:lnTo>
                <a:lnTo>
                  <a:pt x="25718" y="280866"/>
                </a:lnTo>
                <a:lnTo>
                  <a:pt x="55173" y="318992"/>
                </a:lnTo>
                <a:lnTo>
                  <a:pt x="93297" y="348448"/>
                </a:lnTo>
                <a:lnTo>
                  <a:pt x="138293" y="367438"/>
                </a:lnTo>
                <a:lnTo>
                  <a:pt x="188366" y="374167"/>
                </a:lnTo>
                <a:lnTo>
                  <a:pt x="238444" y="367438"/>
                </a:lnTo>
                <a:lnTo>
                  <a:pt x="283444" y="348448"/>
                </a:lnTo>
                <a:lnTo>
                  <a:pt x="314691" y="324307"/>
                </a:lnTo>
                <a:lnTo>
                  <a:pt x="188366" y="324307"/>
                </a:lnTo>
                <a:lnTo>
                  <a:pt x="145521" y="317685"/>
                </a:lnTo>
                <a:lnTo>
                  <a:pt x="106760" y="298285"/>
                </a:lnTo>
                <a:lnTo>
                  <a:pt x="75206" y="266804"/>
                </a:lnTo>
                <a:lnTo>
                  <a:pt x="53983" y="223937"/>
                </a:lnTo>
                <a:lnTo>
                  <a:pt x="46215" y="170383"/>
                </a:lnTo>
                <a:lnTo>
                  <a:pt x="51110" y="126019"/>
                </a:lnTo>
                <a:lnTo>
                  <a:pt x="65349" y="85615"/>
                </a:lnTo>
                <a:lnTo>
                  <a:pt x="88263" y="50488"/>
                </a:lnTo>
                <a:lnTo>
                  <a:pt x="119183" y="21959"/>
                </a:lnTo>
                <a:lnTo>
                  <a:pt x="157441" y="1346"/>
                </a:lnTo>
                <a:lnTo>
                  <a:pt x="157149" y="0"/>
                </a:lnTo>
                <a:close/>
              </a:path>
              <a:path w="3110865" h="584200">
                <a:moveTo>
                  <a:pt x="315507" y="65468"/>
                </a:moveTo>
                <a:lnTo>
                  <a:pt x="207276" y="65468"/>
                </a:lnTo>
                <a:lnTo>
                  <a:pt x="254506" y="75031"/>
                </a:lnTo>
                <a:lnTo>
                  <a:pt x="292459" y="101009"/>
                </a:lnTo>
                <a:lnTo>
                  <a:pt x="317710" y="139277"/>
                </a:lnTo>
                <a:lnTo>
                  <a:pt x="326885" y="185788"/>
                </a:lnTo>
                <a:lnTo>
                  <a:pt x="319823" y="229572"/>
                </a:lnTo>
                <a:lnTo>
                  <a:pt x="300160" y="267597"/>
                </a:lnTo>
                <a:lnTo>
                  <a:pt x="270175" y="297581"/>
                </a:lnTo>
                <a:lnTo>
                  <a:pt x="232150" y="317245"/>
                </a:lnTo>
                <a:lnTo>
                  <a:pt x="188366" y="324307"/>
                </a:lnTo>
                <a:lnTo>
                  <a:pt x="314691" y="324307"/>
                </a:lnTo>
                <a:lnTo>
                  <a:pt x="321570" y="318992"/>
                </a:lnTo>
                <a:lnTo>
                  <a:pt x="351026" y="280866"/>
                </a:lnTo>
                <a:lnTo>
                  <a:pt x="370016" y="235866"/>
                </a:lnTo>
                <a:lnTo>
                  <a:pt x="376745" y="185788"/>
                </a:lnTo>
                <a:lnTo>
                  <a:pt x="367320" y="131444"/>
                </a:lnTo>
                <a:lnTo>
                  <a:pt x="342522" y="88998"/>
                </a:lnTo>
                <a:lnTo>
                  <a:pt x="315507" y="65468"/>
                </a:lnTo>
                <a:close/>
              </a:path>
              <a:path w="3110865" h="584200">
                <a:moveTo>
                  <a:pt x="228053" y="34074"/>
                </a:moveTo>
                <a:lnTo>
                  <a:pt x="168523" y="35668"/>
                </a:lnTo>
                <a:lnTo>
                  <a:pt x="134380" y="46831"/>
                </a:lnTo>
                <a:lnTo>
                  <a:pt x="112755" y="77129"/>
                </a:lnTo>
                <a:lnTo>
                  <a:pt x="90779" y="136131"/>
                </a:lnTo>
                <a:lnTo>
                  <a:pt x="92024" y="136550"/>
                </a:lnTo>
                <a:lnTo>
                  <a:pt x="99029" y="125443"/>
                </a:lnTo>
                <a:lnTo>
                  <a:pt x="120327" y="100996"/>
                </a:lnTo>
                <a:lnTo>
                  <a:pt x="156259" y="76575"/>
                </a:lnTo>
                <a:lnTo>
                  <a:pt x="207276" y="65468"/>
                </a:lnTo>
                <a:lnTo>
                  <a:pt x="315507" y="65468"/>
                </a:lnTo>
                <a:lnTo>
                  <a:pt x="307567" y="58553"/>
                </a:lnTo>
                <a:lnTo>
                  <a:pt x="267672" y="40210"/>
                </a:lnTo>
                <a:lnTo>
                  <a:pt x="228053" y="3407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A4087B-1AFF-D733-803F-661E27651CF5}"/>
              </a:ext>
            </a:extLst>
          </p:cNvPr>
          <p:cNvSpPr/>
          <p:nvPr/>
        </p:nvSpPr>
        <p:spPr>
          <a:xfrm>
            <a:off x="-60021" y="5647850"/>
            <a:ext cx="5394021" cy="1544918"/>
          </a:xfrm>
          <a:prstGeom prst="rect">
            <a:avLst/>
          </a:prstGeom>
          <a:solidFill>
            <a:schemeClr val="bg1">
              <a:alpha val="8135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10C4E0-6C49-5E07-6B22-B2278C1D1CAA}"/>
              </a:ext>
            </a:extLst>
          </p:cNvPr>
          <p:cNvSpPr txBox="1"/>
          <p:nvPr/>
        </p:nvSpPr>
        <p:spPr>
          <a:xfrm>
            <a:off x="1589304" y="5737144"/>
            <a:ext cx="35310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Oriflame Sans Cond 2.0"/>
              </a:rPr>
              <a:t>INSPIRAÇÃO DE PERFUMISTA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>
              <a:solidFill>
                <a:schemeClr val="tx1"/>
              </a:solidFill>
              <a:latin typeface="Oriflame Sans Cond 2.0"/>
            </a:endParaRPr>
          </a:p>
          <a:p>
            <a:r>
              <a:rPr lang="en-US" sz="1000" dirty="0" err="1">
                <a:latin typeface="Oriflame Sans Cond 2.0" panose="020B0502020204020303" pitchFamily="34" charset="0"/>
              </a:rPr>
              <a:t>Perfumista</a:t>
            </a:r>
            <a:r>
              <a:rPr lang="en-US" sz="1000" dirty="0">
                <a:latin typeface="Oriflame Sans Cond 2.0" panose="020B0502020204020303" pitchFamily="34" charset="0"/>
              </a:rPr>
              <a:t> Junior CLASS OF GIVAUDAN 2024 </a:t>
            </a:r>
          </a:p>
          <a:p>
            <a:endParaRPr lang="en-US" sz="1000" dirty="0">
              <a:latin typeface="Oriflame Sans Cond 2.0" panose="020B0502020204020303" pitchFamily="34" charset="0"/>
            </a:endParaRPr>
          </a:p>
          <a:p>
            <a:r>
              <a:rPr lang="en-US" sz="1000" dirty="0">
                <a:latin typeface="Oriflame Sans Cond 2.0" panose="020B0502020204020303" pitchFamily="34" charset="0"/>
              </a:rPr>
              <a:t>“</a:t>
            </a:r>
            <a:r>
              <a:rPr lang="pt-PT" sz="1000" dirty="0">
                <a:latin typeface="Oriflame Sans Cond 2.0" panose="020B0502020204020303" pitchFamily="34" charset="0"/>
              </a:rPr>
              <a:t>Para criar o </a:t>
            </a:r>
            <a:r>
              <a:rPr lang="pt-PT" sz="1000" dirty="0" err="1">
                <a:latin typeface="Oriflame Sans Cond 2.0" panose="020B0502020204020303" pitchFamily="34" charset="0"/>
              </a:rPr>
              <a:t>Neon</a:t>
            </a:r>
            <a:r>
              <a:rPr lang="pt-PT" sz="1000" dirty="0">
                <a:latin typeface="Oriflame Sans Cond 2.0" panose="020B0502020204020303" pitchFamily="34" charset="0"/>
              </a:rPr>
              <a:t> </a:t>
            </a:r>
            <a:r>
              <a:rPr lang="pt-PT" sz="1000" dirty="0" err="1">
                <a:latin typeface="Oriflame Sans Cond 2.0" panose="020B0502020204020303" pitchFamily="34" charset="0"/>
              </a:rPr>
              <a:t>Oud</a:t>
            </a:r>
            <a:r>
              <a:rPr lang="pt-PT" sz="1000" dirty="0">
                <a:latin typeface="Oriflame Sans Cond 2.0" panose="020B0502020204020303" pitchFamily="34" charset="0"/>
              </a:rPr>
              <a:t>, inspirei-me numa interpretação moderna e sedutora do </a:t>
            </a:r>
            <a:r>
              <a:rPr lang="pt-PT" sz="1000" dirty="0" err="1">
                <a:latin typeface="Oriflame Sans Cond 2.0" panose="020B0502020204020303" pitchFamily="34" charset="0"/>
              </a:rPr>
              <a:t>oud</a:t>
            </a:r>
            <a:r>
              <a:rPr lang="pt-PT" sz="1000" dirty="0">
                <a:latin typeface="Oriflame Sans Cond 2.0" panose="020B0502020204020303" pitchFamily="34" charset="0"/>
              </a:rPr>
              <a:t>, inspirada na tradição oriental e realçada pelo brilho intenso e pela doce suavidade do morango, que lhe dá um toque inesperado, mais ocidental</a:t>
            </a:r>
            <a:r>
              <a:rPr lang="en-US" sz="1000" dirty="0">
                <a:latin typeface="Oriflame Sans Cond 2.0" panose="020B0502020204020303" pitchFamily="34" charset="0"/>
              </a:rPr>
              <a:t>”</a:t>
            </a:r>
            <a:endParaRPr lang="en-US" sz="1000" spc="-9" dirty="0">
              <a:solidFill>
                <a:schemeClr val="tx1"/>
              </a:solidFill>
              <a:latin typeface="Oriflame Sans Cond 2.0" panose="020B0502020204020303" pitchFamily="34" charset="0"/>
            </a:endParaRP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179B8C11-7EDA-36C8-7740-CCC98CE29CEA}"/>
              </a:ext>
            </a:extLst>
          </p:cNvPr>
          <p:cNvSpPr txBox="1"/>
          <p:nvPr/>
        </p:nvSpPr>
        <p:spPr>
          <a:xfrm>
            <a:off x="91815" y="6740126"/>
            <a:ext cx="150116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>
                <a:latin typeface="Oriflame Sans Cond 2.0" panose="020B0502020204020303" pitchFamily="34" charset="0"/>
              </a:rPr>
              <a:t>ANDREA MONTANARI</a:t>
            </a:r>
            <a:endParaRPr lang="es-CO" sz="1100" b="1">
              <a:solidFill>
                <a:schemeClr val="tx1"/>
              </a:solidFill>
              <a:latin typeface="Oriflame Sans Cond 2.0" panose="020B0502020204020303" pitchFamily="34" charset="0"/>
              <a:cs typeface="Oriflame Sans Cond 2.0"/>
            </a:endParaRPr>
          </a:p>
        </p:txBody>
      </p:sp>
      <p:pic>
        <p:nvPicPr>
          <p:cNvPr id="11" name="Picture 19">
            <a:extLst>
              <a:ext uri="{FF2B5EF4-FFF2-40B4-BE49-F238E27FC236}">
                <a16:creationId xmlns:a16="http://schemas.microsoft.com/office/drawing/2014/main" id="{A958A1F0-2E12-1A58-52F4-A6AD3393DE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9000"/>
                    </a14:imgEffect>
                    <a14:imgEffect>
                      <a14:saturation sat="0"/>
                    </a14:imgEffect>
                    <a14:imgEffect>
                      <a14:brightnessContrast bright="5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8" t="1763" r="898" b="28559"/>
          <a:stretch>
            <a:fillRect/>
          </a:stretch>
        </p:blipFill>
        <p:spPr>
          <a:xfrm>
            <a:off x="478382" y="5821516"/>
            <a:ext cx="802939" cy="783194"/>
          </a:xfrm>
          <a:prstGeom prst="ellipse">
            <a:avLst/>
          </a:prstGeom>
          <a:noFill/>
        </p:spPr>
      </p:pic>
      <p:sp>
        <p:nvSpPr>
          <p:cNvPr id="35" name="TextBox 22">
            <a:extLst>
              <a:ext uri="{FF2B5EF4-FFF2-40B4-BE49-F238E27FC236}">
                <a16:creationId xmlns:a16="http://schemas.microsoft.com/office/drawing/2014/main" id="{1DE3661A-DD30-0E4E-F34C-F5D675E90F93}"/>
              </a:ext>
            </a:extLst>
          </p:cNvPr>
          <p:cNvSpPr txBox="1"/>
          <p:nvPr/>
        </p:nvSpPr>
        <p:spPr>
          <a:xfrm>
            <a:off x="1536576" y="4646130"/>
            <a:ext cx="878251" cy="47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marR="52705" lvl="0" indent="37465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BY" sz="800" dirty="0">
                <a:latin typeface="Oriflame Sans Cond 2.0"/>
              </a:rPr>
              <a:t>10 </a:t>
            </a:r>
            <a:r>
              <a:rPr lang="en-GB" sz="800" dirty="0">
                <a:latin typeface="Oriflame Sans Cond 2.0"/>
              </a:rPr>
              <a:t>horas de </a:t>
            </a:r>
            <a:r>
              <a:rPr lang="pt-PT" sz="800" dirty="0">
                <a:latin typeface="Oriflame Sans Cond 2.0"/>
              </a:rPr>
              <a:t>duração</a:t>
            </a:r>
            <a:endParaRPr lang="es-CO" sz="800" dirty="0">
              <a:latin typeface="Oriflame Sans Cond 2.0"/>
            </a:endParaRPr>
          </a:p>
          <a:p>
            <a:pPr marL="60325" marR="52705" lvl="0" indent="37465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800" dirty="0">
              <a:latin typeface="Oriflame Sans Cond 2.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88B44-E028-44DE-BC3E-05B8372664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1553" r="70238" b="10263"/>
          <a:stretch>
            <a:fillRect/>
          </a:stretch>
        </p:blipFill>
        <p:spPr>
          <a:xfrm rot="16200000">
            <a:off x="341115" y="2476248"/>
            <a:ext cx="352244" cy="61689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B235862-64C0-C007-9F0C-FA2FB0F245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9" t="47817" r="19669" b="13196"/>
          <a:stretch>
            <a:fillRect/>
          </a:stretch>
        </p:blipFill>
        <p:spPr>
          <a:xfrm rot="5400000">
            <a:off x="1035368" y="2480972"/>
            <a:ext cx="351784" cy="615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76DC29-5B60-2B31-AC27-CD6231DDD3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2" t="45941" r="20342" b="22898"/>
          <a:stretch>
            <a:fillRect/>
          </a:stretch>
        </p:blipFill>
        <p:spPr>
          <a:xfrm rot="5400000">
            <a:off x="1759842" y="2436360"/>
            <a:ext cx="350141" cy="691217"/>
          </a:xfrm>
          <a:prstGeom prst="rect">
            <a:avLst/>
          </a:prstGeom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D163A630-53E4-5198-F2FA-2CD270F88B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9000"/>
                    </a14:imgEffect>
                    <a14:imgEffect>
                      <a14:saturation sat="0"/>
                    </a14:imgEffect>
                    <a14:imgEffect>
                      <a14:brightnessContrast bright="5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8" t="1763" r="898" b="28559"/>
          <a:stretch>
            <a:fillRect/>
          </a:stretch>
        </p:blipFill>
        <p:spPr>
          <a:xfrm>
            <a:off x="977274" y="4002629"/>
            <a:ext cx="577934" cy="56372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785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10D3C2D829D40B7D60D27ACFDEF6D" ma:contentTypeVersion="19" ma:contentTypeDescription="Create a new document." ma:contentTypeScope="" ma:versionID="47443f6db9c386d6a1c6c31b8cec9548">
  <xsd:schema xmlns:xsd="http://www.w3.org/2001/XMLSchema" xmlns:xs="http://www.w3.org/2001/XMLSchema" xmlns:p="http://schemas.microsoft.com/office/2006/metadata/properties" xmlns:ns2="bf60c346-1e67-4508-8442-b6ccec2a4c8b" xmlns:ns3="fae21da2-b481-41f4-b72c-d89924e1895a" targetNamespace="http://schemas.microsoft.com/office/2006/metadata/properties" ma:root="true" ma:fieldsID="724301a833304773dc0c847e520962a6" ns2:_="" ns3:_="">
    <xsd:import namespace="bf60c346-1e67-4508-8442-b6ccec2a4c8b"/>
    <xsd:import namespace="fae21da2-b481-41f4-b72c-d89924e189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60c346-1e67-4508-8442-b6ccec2a4c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3ea1d95-7e64-4d37-8b19-3260a0a34b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21da2-b481-41f4-b72c-d89924e1895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ed875e9-0e1e-4dc3-be55-956cc428dddf}" ma:internalName="TaxCatchAll" ma:showField="CatchAllData" ma:web="fae21da2-b481-41f4-b72c-d89924e189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60c346-1e67-4508-8442-b6ccec2a4c8b">
      <Terms xmlns="http://schemas.microsoft.com/office/infopath/2007/PartnerControls"/>
    </lcf76f155ced4ddcb4097134ff3c332f>
    <TaxCatchAll xmlns="fae21da2-b481-41f4-b72c-d89924e1895a" xsi:nil="true"/>
  </documentManagement>
</p:properties>
</file>

<file path=customXml/itemProps1.xml><?xml version="1.0" encoding="utf-8"?>
<ds:datastoreItem xmlns:ds="http://schemas.openxmlformats.org/officeDocument/2006/customXml" ds:itemID="{C3588ECF-A5E4-4F19-AAA4-6D80707AED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C71272-AF14-4BA4-9D3E-F38E9A9B00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60c346-1e67-4508-8442-b6ccec2a4c8b"/>
    <ds:schemaRef ds:uri="fae21da2-b481-41f4-b72c-d89924e18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1EC3C4-07F0-44A1-80F6-BCF706A4DFBD}">
  <ds:schemaRefs>
    <ds:schemaRef ds:uri="bf60c346-1e67-4508-8442-b6ccec2a4c8b"/>
    <ds:schemaRef ds:uri="fae21da2-b481-41f4-b72c-d89924e189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339</Words>
  <Application>Microsoft Office PowerPoint</Application>
  <PresentationFormat>Custom</PresentationFormat>
  <Paragraphs>65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Oriflame Sans 2.0</vt:lpstr>
      <vt:lpstr>Oriflame Sans Cond 2.0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FRAGRANCES BY ORIFLAME</dc:title>
  <dc:creator>Caroline Charpentier</dc:creator>
  <cp:lastModifiedBy>Figueira, Claudia</cp:lastModifiedBy>
  <cp:revision>3</cp:revision>
  <dcterms:created xsi:type="dcterms:W3CDTF">2023-08-07T06:51:13Z</dcterms:created>
  <dcterms:modified xsi:type="dcterms:W3CDTF">2026-04-14T16:40:52Z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2023-08-07T00:00:00Z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2023-08-07T00:00:00Z</vt:filetime>
  </property>
  <property fmtid="{D5CDD505-2E9C-101B-9397-08002B2CF9AE}" pid="5" name="Producer">
    <vt:lpwstr>Adobe PDF Library 15.0</vt:lpwstr>
  </property>
  <property fmtid="{D5CDD505-2E9C-101B-9397-08002B2CF9AE}" pid="6" name="MSIP_Label_b029aa55-c717-49c7-96ad-42e953bc7712_Enabled">
    <vt:lpwstr>true</vt:lpwstr>
  </property>
  <property fmtid="{D5CDD505-2E9C-101B-9397-08002B2CF9AE}" pid="7" name="MSIP_Label_b029aa55-c717-49c7-96ad-42e953bc7712_SetDate">
    <vt:lpwstr>2023-08-30T13:14:48Z</vt:lpwstr>
  </property>
  <property fmtid="{D5CDD505-2E9C-101B-9397-08002B2CF9AE}" pid="8" name="MSIP_Label_b029aa55-c717-49c7-96ad-42e953bc7712_Method">
    <vt:lpwstr>Standard</vt:lpwstr>
  </property>
  <property fmtid="{D5CDD505-2E9C-101B-9397-08002B2CF9AE}" pid="9" name="MSIP_Label_b029aa55-c717-49c7-96ad-42e953bc7712_Name">
    <vt:lpwstr>b029aa55-c717-49c7-96ad-42e953bc7712</vt:lpwstr>
  </property>
  <property fmtid="{D5CDD505-2E9C-101B-9397-08002B2CF9AE}" pid="10" name="MSIP_Label_b029aa55-c717-49c7-96ad-42e953bc7712_SiteId">
    <vt:lpwstr>e46bc88e-1a4b-44ff-a158-1b9f7eb4561e</vt:lpwstr>
  </property>
  <property fmtid="{D5CDD505-2E9C-101B-9397-08002B2CF9AE}" pid="11" name="MSIP_Label_b029aa55-c717-49c7-96ad-42e953bc7712_ActionId">
    <vt:lpwstr>b4114a08-80ce-4286-b5a7-ef1451eb46e9</vt:lpwstr>
  </property>
  <property fmtid="{D5CDD505-2E9C-101B-9397-08002B2CF9AE}" pid="12" name="MSIP_Label_b029aa55-c717-49c7-96ad-42e953bc7712_ContentBits">
    <vt:lpwstr>0</vt:lpwstr>
  </property>
  <property fmtid="{D5CDD505-2E9C-101B-9397-08002B2CF9AE}" pid="13" name="ContentTypeId">
    <vt:lpwstr>0x010100D8510D3C2D829D40B7D60D27ACFDEF6D</vt:lpwstr>
  </property>
  <property fmtid="{D5CDD505-2E9C-101B-9397-08002B2CF9AE}" pid="14" name="MediaServiceImageTags">
    <vt:lpwstr/>
  </property>
</Properties>
</file>