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363" r:id="rId5"/>
    <p:sldId id="305" r:id="rId6"/>
    <p:sldId id="306" r:id="rId7"/>
    <p:sldId id="289" r:id="rId8"/>
    <p:sldId id="304" r:id="rId9"/>
    <p:sldId id="303" r:id="rId10"/>
    <p:sldId id="333" r:id="rId11"/>
    <p:sldId id="310" r:id="rId12"/>
    <p:sldId id="313" r:id="rId13"/>
    <p:sldId id="337" r:id="rId14"/>
    <p:sldId id="334" r:id="rId15"/>
  </p:sldIdLst>
  <p:sldSz cx="13716000" cy="17145000"/>
  <p:notesSz cx="13716000" cy="17145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3FD93E-1F1E-69B8-252A-DDA89175CFCD}" name="Charpentier, Caroline" initials="CC" userId="S::CCharpentier@oriflame.com::75960bfb-24dd-4fa3-8e95-58bf10ead8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0D0"/>
    <a:srgbClr val="AEA9A6"/>
    <a:srgbClr val="DABC87"/>
    <a:srgbClr val="EFEDEB"/>
    <a:srgbClr val="97B3E1"/>
    <a:srgbClr val="005050"/>
    <a:srgbClr val="AB007B"/>
    <a:srgbClr val="8C8C8C"/>
    <a:srgbClr val="F1DBDE"/>
    <a:srgbClr val="D9B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1"/>
    <p:restoredTop sz="94701"/>
  </p:normalViewPr>
  <p:slideViewPr>
    <p:cSldViewPr snapToGrid="0">
      <p:cViewPr varScale="1">
        <p:scale>
          <a:sx n="33" d="100"/>
          <a:sy n="33" d="100"/>
        </p:scale>
        <p:origin x="2563" y="5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20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pentier, Caroline" userId="75960bfb-24dd-4fa3-8e95-58bf10ead8a1" providerId="ADAL" clId="{A6BA04F8-3F19-4319-AB37-D0E6844BB930}"/>
    <pc:docChg chg="custSel modSld">
      <pc:chgData name="Charpentier, Caroline" userId="75960bfb-24dd-4fa3-8e95-58bf10ead8a1" providerId="ADAL" clId="{A6BA04F8-3F19-4319-AB37-D0E6844BB930}" dt="2023-04-26T08:44:00.587" v="209" actId="20577"/>
      <pc:docMkLst>
        <pc:docMk/>
      </pc:docMkLst>
      <pc:sldChg chg="modSp mod">
        <pc:chgData name="Charpentier, Caroline" userId="75960bfb-24dd-4fa3-8e95-58bf10ead8a1" providerId="ADAL" clId="{A6BA04F8-3F19-4319-AB37-D0E6844BB930}" dt="2023-04-26T08:44:00.587" v="209" actId="20577"/>
        <pc:sldMkLst>
          <pc:docMk/>
          <pc:sldMk cId="3317822747" sldId="310"/>
        </pc:sldMkLst>
        <pc:spChg chg="mod">
          <ac:chgData name="Charpentier, Caroline" userId="75960bfb-24dd-4fa3-8e95-58bf10ead8a1" providerId="ADAL" clId="{A6BA04F8-3F19-4319-AB37-D0E6844BB930}" dt="2023-04-26T08:44:00.587" v="209" actId="20577"/>
          <ac:spMkLst>
            <pc:docMk/>
            <pc:sldMk cId="3317822747" sldId="310"/>
            <ac:spMk id="12" creationId="{A6DC2DC6-DFA5-C07A-45D8-858D04B3B5F4}"/>
          </ac:spMkLst>
        </pc:spChg>
      </pc:sldChg>
      <pc:sldChg chg="modSp mod">
        <pc:chgData name="Charpentier, Caroline" userId="75960bfb-24dd-4fa3-8e95-58bf10ead8a1" providerId="ADAL" clId="{A6BA04F8-3F19-4319-AB37-D0E6844BB930}" dt="2023-04-26T08:40:37.280" v="34" actId="20577"/>
        <pc:sldMkLst>
          <pc:docMk/>
          <pc:sldMk cId="4116659603" sldId="313"/>
        </pc:sldMkLst>
        <pc:spChg chg="mod">
          <ac:chgData name="Charpentier, Caroline" userId="75960bfb-24dd-4fa3-8e95-58bf10ead8a1" providerId="ADAL" clId="{A6BA04F8-3F19-4319-AB37-D0E6844BB930}" dt="2023-04-26T08:40:37.280" v="34" actId="20577"/>
          <ac:spMkLst>
            <pc:docMk/>
            <pc:sldMk cId="4116659603" sldId="313"/>
            <ac:spMk id="3" creationId="{958EC489-1E96-90BD-6B94-510B7E7BBC83}"/>
          </ac:spMkLst>
        </pc:spChg>
      </pc:sldChg>
      <pc:sldChg chg="modSp mod">
        <pc:chgData name="Charpentier, Caroline" userId="75960bfb-24dd-4fa3-8e95-58bf10ead8a1" providerId="ADAL" clId="{A6BA04F8-3F19-4319-AB37-D0E6844BB930}" dt="2023-04-26T08:43:12.005" v="167" actId="20577"/>
        <pc:sldMkLst>
          <pc:docMk/>
          <pc:sldMk cId="1422059439" sldId="333"/>
        </pc:sldMkLst>
        <pc:spChg chg="mod">
          <ac:chgData name="Charpentier, Caroline" userId="75960bfb-24dd-4fa3-8e95-58bf10ead8a1" providerId="ADAL" clId="{A6BA04F8-3F19-4319-AB37-D0E6844BB930}" dt="2023-04-26T08:43:12.005" v="167" actId="20577"/>
          <ac:spMkLst>
            <pc:docMk/>
            <pc:sldMk cId="1422059439" sldId="333"/>
            <ac:spMk id="8" creationId="{2340E401-2DC3-94D4-44EB-B2D7C4ABD3D4}"/>
          </ac:spMkLst>
        </pc:spChg>
      </pc:sldChg>
      <pc:sldChg chg="modSp mod">
        <pc:chgData name="Charpentier, Caroline" userId="75960bfb-24dd-4fa3-8e95-58bf10ead8a1" providerId="ADAL" clId="{A6BA04F8-3F19-4319-AB37-D0E6844BB930}" dt="2023-04-26T08:41:31.114" v="79" actId="20577"/>
        <pc:sldMkLst>
          <pc:docMk/>
          <pc:sldMk cId="2255477527" sldId="337"/>
        </pc:sldMkLst>
        <pc:spChg chg="mod">
          <ac:chgData name="Charpentier, Caroline" userId="75960bfb-24dd-4fa3-8e95-58bf10ead8a1" providerId="ADAL" clId="{A6BA04F8-3F19-4319-AB37-D0E6844BB930}" dt="2023-04-26T08:41:31.114" v="79" actId="20577"/>
          <ac:spMkLst>
            <pc:docMk/>
            <pc:sldMk cId="2255477527" sldId="337"/>
            <ac:spMk id="14" creationId="{FDEEB92F-F2C1-626C-788F-71619C3974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858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769225" y="0"/>
            <a:ext cx="5943600" cy="858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0FC29-75F9-4F43-8116-B5C6C0A11A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43425" y="2143125"/>
            <a:ext cx="4629150" cy="5786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371600" y="8251825"/>
            <a:ext cx="10972800" cy="675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6286163"/>
            <a:ext cx="5943600" cy="858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769225" y="16286163"/>
            <a:ext cx="5943600" cy="858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C8B71-73D2-44D2-AE5E-F57507D10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C8B71-73D2-44D2-AE5E-F57507D10B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C8B71-73D2-44D2-AE5E-F57507D10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93883A-03BF-E935-30AB-C8A130B5E15B}"/>
              </a:ext>
            </a:extLst>
          </p:cNvPr>
          <p:cNvGrpSpPr/>
          <p:nvPr userDrawn="1"/>
        </p:nvGrpSpPr>
        <p:grpSpPr>
          <a:xfrm>
            <a:off x="-535305" y="-1060450"/>
            <a:ext cx="14786610" cy="19265900"/>
            <a:chOff x="-535305" y="-1060450"/>
            <a:chExt cx="14786610" cy="19265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850F3F9-0BC2-E051-5BF5-89008F56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5305" y="-1060450"/>
              <a:ext cx="14786610" cy="19265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EA3F74D-DAAA-7D38-09F5-1944DD374042}"/>
                </a:ext>
              </a:extLst>
            </p:cNvPr>
            <p:cNvGrpSpPr/>
            <p:nvPr/>
          </p:nvGrpSpPr>
          <p:grpSpPr>
            <a:xfrm>
              <a:off x="4081835" y="419100"/>
              <a:ext cx="5552330" cy="17348200"/>
              <a:chOff x="4081835" y="419100"/>
              <a:chExt cx="5552330" cy="17348200"/>
            </a:xfrm>
          </p:grpSpPr>
          <p:sp>
            <p:nvSpPr>
              <p:cNvPr id="9" name="object 10">
                <a:extLst>
                  <a:ext uri="{FF2B5EF4-FFF2-40B4-BE49-F238E27FC236}">
                    <a16:creationId xmlns:a16="http://schemas.microsoft.com/office/drawing/2014/main" xmlns="" id="{392EA86A-58E4-DAC1-0291-EC7888454CD7}"/>
                  </a:ext>
                </a:extLst>
              </p:cNvPr>
              <p:cNvSpPr/>
              <p:nvPr/>
            </p:nvSpPr>
            <p:spPr>
              <a:xfrm>
                <a:off x="5335453" y="17183100"/>
                <a:ext cx="3110865" cy="584200"/>
              </a:xfrm>
              <a:custGeom>
                <a:avLst/>
                <a:gdLst/>
                <a:ahLst/>
                <a:cxnLst/>
                <a:rect l="l" t="t" r="r" b="b"/>
                <a:pathLst>
                  <a:path w="3110865" h="584200">
                    <a:moveTo>
                      <a:pt x="665314" y="41224"/>
                    </a:moveTo>
                    <a:lnTo>
                      <a:pt x="523633" y="41224"/>
                    </a:lnTo>
                    <a:lnTo>
                      <a:pt x="523633" y="368554"/>
                    </a:lnTo>
                    <a:lnTo>
                      <a:pt x="572503" y="368554"/>
                    </a:lnTo>
                    <a:lnTo>
                      <a:pt x="572490" y="246519"/>
                    </a:lnTo>
                    <a:lnTo>
                      <a:pt x="711709" y="246519"/>
                    </a:lnTo>
                    <a:lnTo>
                      <a:pt x="705256" y="237934"/>
                    </a:lnTo>
                    <a:lnTo>
                      <a:pt x="739221" y="224223"/>
                    </a:lnTo>
                    <a:lnTo>
                      <a:pt x="764747" y="203023"/>
                    </a:lnTo>
                    <a:lnTo>
                      <a:pt x="765738" y="201307"/>
                    </a:lnTo>
                    <a:lnTo>
                      <a:pt x="572503" y="201307"/>
                    </a:lnTo>
                    <a:lnTo>
                      <a:pt x="572490" y="87414"/>
                    </a:lnTo>
                    <a:lnTo>
                      <a:pt x="767823" y="87414"/>
                    </a:lnTo>
                    <a:lnTo>
                      <a:pt x="753230" y="68562"/>
                    </a:lnTo>
                    <a:lnTo>
                      <a:pt x="715030" y="48337"/>
                    </a:lnTo>
                    <a:lnTo>
                      <a:pt x="665314" y="41224"/>
                    </a:lnTo>
                    <a:close/>
                  </a:path>
                  <a:path w="3110865" h="584200">
                    <a:moveTo>
                      <a:pt x="711709" y="246519"/>
                    </a:moveTo>
                    <a:lnTo>
                      <a:pt x="652068" y="246519"/>
                    </a:lnTo>
                    <a:lnTo>
                      <a:pt x="741311" y="368465"/>
                    </a:lnTo>
                    <a:lnTo>
                      <a:pt x="803440" y="368554"/>
                    </a:lnTo>
                    <a:lnTo>
                      <a:pt x="711709" y="246519"/>
                    </a:lnTo>
                    <a:close/>
                  </a:path>
                  <a:path w="3110865" h="584200">
                    <a:moveTo>
                      <a:pt x="523633" y="41224"/>
                    </a:moveTo>
                    <a:lnTo>
                      <a:pt x="523608" y="368465"/>
                    </a:lnTo>
                    <a:lnTo>
                      <a:pt x="523633" y="41224"/>
                    </a:lnTo>
                    <a:close/>
                  </a:path>
                  <a:path w="3110865" h="584200">
                    <a:moveTo>
                      <a:pt x="652068" y="246519"/>
                    </a:moveTo>
                    <a:lnTo>
                      <a:pt x="572490" y="246519"/>
                    </a:lnTo>
                    <a:lnTo>
                      <a:pt x="572490" y="368465"/>
                    </a:lnTo>
                    <a:lnTo>
                      <a:pt x="572503" y="246583"/>
                    </a:lnTo>
                    <a:lnTo>
                      <a:pt x="652115" y="246583"/>
                    </a:lnTo>
                    <a:close/>
                  </a:path>
                  <a:path w="3110865" h="584200">
                    <a:moveTo>
                      <a:pt x="652115" y="246583"/>
                    </a:moveTo>
                    <a:lnTo>
                      <a:pt x="741246" y="368465"/>
                    </a:lnTo>
                    <a:lnTo>
                      <a:pt x="652115" y="246583"/>
                    </a:lnTo>
                    <a:close/>
                  </a:path>
                  <a:path w="3110865" h="584200">
                    <a:moveTo>
                      <a:pt x="705293" y="237919"/>
                    </a:moveTo>
                    <a:lnTo>
                      <a:pt x="803373" y="368465"/>
                    </a:lnTo>
                    <a:lnTo>
                      <a:pt x="705293" y="237919"/>
                    </a:lnTo>
                    <a:close/>
                  </a:path>
                  <a:path w="3110865" h="584200">
                    <a:moveTo>
                      <a:pt x="786396" y="141668"/>
                    </a:moveTo>
                    <a:lnTo>
                      <a:pt x="780800" y="175221"/>
                    </a:lnTo>
                    <a:lnTo>
                      <a:pt x="764747" y="203023"/>
                    </a:lnTo>
                    <a:lnTo>
                      <a:pt x="739221" y="224223"/>
                    </a:lnTo>
                    <a:lnTo>
                      <a:pt x="705256" y="237871"/>
                    </a:lnTo>
                    <a:lnTo>
                      <a:pt x="739226" y="224277"/>
                    </a:lnTo>
                    <a:lnTo>
                      <a:pt x="764752" y="203065"/>
                    </a:lnTo>
                    <a:lnTo>
                      <a:pt x="780819" y="175197"/>
                    </a:lnTo>
                    <a:lnTo>
                      <a:pt x="786396" y="141668"/>
                    </a:lnTo>
                    <a:close/>
                  </a:path>
                  <a:path w="3110865" h="584200">
                    <a:moveTo>
                      <a:pt x="736168" y="143002"/>
                    </a:moveTo>
                    <a:lnTo>
                      <a:pt x="730914" y="167055"/>
                    </a:lnTo>
                    <a:lnTo>
                      <a:pt x="716032" y="185402"/>
                    </a:lnTo>
                    <a:lnTo>
                      <a:pt x="692705" y="197131"/>
                    </a:lnTo>
                    <a:lnTo>
                      <a:pt x="662178" y="201256"/>
                    </a:lnTo>
                    <a:lnTo>
                      <a:pt x="572503" y="201256"/>
                    </a:lnTo>
                    <a:lnTo>
                      <a:pt x="662190" y="201307"/>
                    </a:lnTo>
                    <a:lnTo>
                      <a:pt x="692710" y="197178"/>
                    </a:lnTo>
                    <a:lnTo>
                      <a:pt x="716033" y="185437"/>
                    </a:lnTo>
                    <a:lnTo>
                      <a:pt x="730933" y="167036"/>
                    </a:lnTo>
                    <a:lnTo>
                      <a:pt x="736168" y="143002"/>
                    </a:lnTo>
                    <a:close/>
                  </a:path>
                  <a:path w="3110865" h="584200">
                    <a:moveTo>
                      <a:pt x="767823" y="87414"/>
                    </a:moveTo>
                    <a:lnTo>
                      <a:pt x="662635" y="87414"/>
                    </a:lnTo>
                    <a:lnTo>
                      <a:pt x="693836" y="91131"/>
                    </a:lnTo>
                    <a:lnTo>
                      <a:pt x="716922" y="101958"/>
                    </a:lnTo>
                    <a:lnTo>
                      <a:pt x="731249" y="119410"/>
                    </a:lnTo>
                    <a:lnTo>
                      <a:pt x="736168" y="143002"/>
                    </a:lnTo>
                    <a:lnTo>
                      <a:pt x="730929" y="167055"/>
                    </a:lnTo>
                    <a:lnTo>
                      <a:pt x="716033" y="185437"/>
                    </a:lnTo>
                    <a:lnTo>
                      <a:pt x="692710" y="197178"/>
                    </a:lnTo>
                    <a:lnTo>
                      <a:pt x="662190" y="201307"/>
                    </a:lnTo>
                    <a:lnTo>
                      <a:pt x="765738" y="201307"/>
                    </a:lnTo>
                    <a:lnTo>
                      <a:pt x="780814" y="175197"/>
                    </a:lnTo>
                    <a:lnTo>
                      <a:pt x="786396" y="141668"/>
                    </a:lnTo>
                    <a:lnTo>
                      <a:pt x="777743" y="100229"/>
                    </a:lnTo>
                    <a:lnTo>
                      <a:pt x="767823" y="87414"/>
                    </a:lnTo>
                    <a:close/>
                  </a:path>
                  <a:path w="3110865" h="584200">
                    <a:moveTo>
                      <a:pt x="572503" y="87414"/>
                    </a:moveTo>
                    <a:lnTo>
                      <a:pt x="572490" y="201256"/>
                    </a:lnTo>
                    <a:lnTo>
                      <a:pt x="572503" y="87414"/>
                    </a:lnTo>
                    <a:close/>
                  </a:path>
                  <a:path w="3110865" h="584200">
                    <a:moveTo>
                      <a:pt x="662635" y="87414"/>
                    </a:moveTo>
                    <a:lnTo>
                      <a:pt x="693830" y="91131"/>
                    </a:lnTo>
                    <a:lnTo>
                      <a:pt x="716921" y="101958"/>
                    </a:lnTo>
                    <a:lnTo>
                      <a:pt x="731248" y="119410"/>
                    </a:lnTo>
                    <a:lnTo>
                      <a:pt x="736168" y="143002"/>
                    </a:lnTo>
                    <a:lnTo>
                      <a:pt x="731249" y="119410"/>
                    </a:lnTo>
                    <a:lnTo>
                      <a:pt x="716922" y="101958"/>
                    </a:lnTo>
                    <a:lnTo>
                      <a:pt x="693836" y="91131"/>
                    </a:lnTo>
                    <a:lnTo>
                      <a:pt x="662635" y="87414"/>
                    </a:lnTo>
                    <a:close/>
                  </a:path>
                  <a:path w="3110865" h="584200">
                    <a:moveTo>
                      <a:pt x="665314" y="41224"/>
                    </a:moveTo>
                    <a:lnTo>
                      <a:pt x="715030" y="48337"/>
                    </a:lnTo>
                    <a:lnTo>
                      <a:pt x="753230" y="68562"/>
                    </a:lnTo>
                    <a:lnTo>
                      <a:pt x="777743" y="100229"/>
                    </a:lnTo>
                    <a:lnTo>
                      <a:pt x="786396" y="141668"/>
                    </a:lnTo>
                    <a:lnTo>
                      <a:pt x="777745" y="100229"/>
                    </a:lnTo>
                    <a:lnTo>
                      <a:pt x="753235" y="68562"/>
                    </a:lnTo>
                    <a:lnTo>
                      <a:pt x="715035" y="48337"/>
                    </a:lnTo>
                    <a:lnTo>
                      <a:pt x="665314" y="41224"/>
                    </a:lnTo>
                    <a:close/>
                  </a:path>
                  <a:path w="3110865" h="584200">
                    <a:moveTo>
                      <a:pt x="1005370" y="41605"/>
                    </a:moveTo>
                    <a:lnTo>
                      <a:pt x="956487" y="41605"/>
                    </a:lnTo>
                    <a:lnTo>
                      <a:pt x="956487" y="368846"/>
                    </a:lnTo>
                    <a:lnTo>
                      <a:pt x="1005370" y="368846"/>
                    </a:lnTo>
                    <a:lnTo>
                      <a:pt x="1005370" y="41605"/>
                    </a:lnTo>
                    <a:close/>
                  </a:path>
                  <a:path w="3110865" h="584200">
                    <a:moveTo>
                      <a:pt x="1431785" y="41605"/>
                    </a:moveTo>
                    <a:lnTo>
                      <a:pt x="1192771" y="41605"/>
                    </a:lnTo>
                    <a:lnTo>
                      <a:pt x="1192771" y="368846"/>
                    </a:lnTo>
                    <a:lnTo>
                      <a:pt x="1241666" y="368846"/>
                    </a:lnTo>
                    <a:lnTo>
                      <a:pt x="1241666" y="232105"/>
                    </a:lnTo>
                    <a:lnTo>
                      <a:pt x="1411605" y="232105"/>
                    </a:lnTo>
                    <a:lnTo>
                      <a:pt x="1411605" y="186385"/>
                    </a:lnTo>
                    <a:lnTo>
                      <a:pt x="1241666" y="186385"/>
                    </a:lnTo>
                    <a:lnTo>
                      <a:pt x="1241666" y="87795"/>
                    </a:lnTo>
                    <a:lnTo>
                      <a:pt x="1431785" y="87795"/>
                    </a:lnTo>
                    <a:lnTo>
                      <a:pt x="1431785" y="41605"/>
                    </a:lnTo>
                    <a:close/>
                  </a:path>
                  <a:path w="3110865" h="584200">
                    <a:moveTo>
                      <a:pt x="1634972" y="41605"/>
                    </a:moveTo>
                    <a:lnTo>
                      <a:pt x="1586077" y="41605"/>
                    </a:lnTo>
                    <a:lnTo>
                      <a:pt x="1586077" y="368846"/>
                    </a:lnTo>
                    <a:lnTo>
                      <a:pt x="1811642" y="368846"/>
                    </a:lnTo>
                    <a:lnTo>
                      <a:pt x="1811642" y="322656"/>
                    </a:lnTo>
                    <a:lnTo>
                      <a:pt x="1634972" y="322656"/>
                    </a:lnTo>
                    <a:lnTo>
                      <a:pt x="1634972" y="41605"/>
                    </a:lnTo>
                    <a:close/>
                  </a:path>
                  <a:path w="3110865" h="584200">
                    <a:moveTo>
                      <a:pt x="2420264" y="41605"/>
                    </a:moveTo>
                    <a:lnTo>
                      <a:pt x="2374061" y="41605"/>
                    </a:lnTo>
                    <a:lnTo>
                      <a:pt x="2374061" y="368846"/>
                    </a:lnTo>
                    <a:lnTo>
                      <a:pt x="2422042" y="368846"/>
                    </a:lnTo>
                    <a:lnTo>
                      <a:pt x="2422042" y="126911"/>
                    </a:lnTo>
                    <a:lnTo>
                      <a:pt x="2477232" y="126911"/>
                    </a:lnTo>
                    <a:lnTo>
                      <a:pt x="2420264" y="41605"/>
                    </a:lnTo>
                    <a:close/>
                  </a:path>
                  <a:path w="3110865" h="584200">
                    <a:moveTo>
                      <a:pt x="2687967" y="126517"/>
                    </a:moveTo>
                    <a:lnTo>
                      <a:pt x="2639085" y="126517"/>
                    </a:lnTo>
                    <a:lnTo>
                      <a:pt x="2639085" y="368846"/>
                    </a:lnTo>
                    <a:lnTo>
                      <a:pt x="2687967" y="368846"/>
                    </a:lnTo>
                    <a:lnTo>
                      <a:pt x="2687967" y="126517"/>
                    </a:lnTo>
                    <a:close/>
                  </a:path>
                  <a:path w="3110865" h="584200">
                    <a:moveTo>
                      <a:pt x="2477232" y="126911"/>
                    </a:moveTo>
                    <a:lnTo>
                      <a:pt x="2422042" y="126911"/>
                    </a:lnTo>
                    <a:lnTo>
                      <a:pt x="2526118" y="282752"/>
                    </a:lnTo>
                    <a:lnTo>
                      <a:pt x="2530576" y="289356"/>
                    </a:lnTo>
                    <a:lnTo>
                      <a:pt x="2535021" y="282752"/>
                    </a:lnTo>
                    <a:lnTo>
                      <a:pt x="2585175" y="207454"/>
                    </a:lnTo>
                    <a:lnTo>
                      <a:pt x="2531021" y="207454"/>
                    </a:lnTo>
                    <a:lnTo>
                      <a:pt x="2477232" y="126911"/>
                    </a:lnTo>
                    <a:close/>
                  </a:path>
                  <a:path w="3110865" h="584200">
                    <a:moveTo>
                      <a:pt x="2687967" y="41605"/>
                    </a:moveTo>
                    <a:lnTo>
                      <a:pt x="2641777" y="41605"/>
                    </a:lnTo>
                    <a:lnTo>
                      <a:pt x="2531021" y="207454"/>
                    </a:lnTo>
                    <a:lnTo>
                      <a:pt x="2585175" y="207454"/>
                    </a:lnTo>
                    <a:lnTo>
                      <a:pt x="2639085" y="126517"/>
                    </a:lnTo>
                    <a:lnTo>
                      <a:pt x="2687967" y="126517"/>
                    </a:lnTo>
                    <a:lnTo>
                      <a:pt x="2687967" y="41605"/>
                    </a:lnTo>
                    <a:close/>
                  </a:path>
                  <a:path w="3110865" h="584200">
                    <a:moveTo>
                      <a:pt x="3108172" y="41605"/>
                    </a:moveTo>
                    <a:lnTo>
                      <a:pt x="2867812" y="41605"/>
                    </a:lnTo>
                    <a:lnTo>
                      <a:pt x="2867812" y="368846"/>
                    </a:lnTo>
                    <a:lnTo>
                      <a:pt x="3110407" y="368846"/>
                    </a:lnTo>
                    <a:lnTo>
                      <a:pt x="3110407" y="323100"/>
                    </a:lnTo>
                    <a:lnTo>
                      <a:pt x="2916682" y="323100"/>
                    </a:lnTo>
                    <a:lnTo>
                      <a:pt x="2916682" y="226733"/>
                    </a:lnTo>
                    <a:lnTo>
                      <a:pt x="3087992" y="226733"/>
                    </a:lnTo>
                    <a:lnTo>
                      <a:pt x="3087992" y="181013"/>
                    </a:lnTo>
                    <a:lnTo>
                      <a:pt x="2916682" y="181013"/>
                    </a:lnTo>
                    <a:lnTo>
                      <a:pt x="2916682" y="87350"/>
                    </a:lnTo>
                    <a:lnTo>
                      <a:pt x="3108172" y="87350"/>
                    </a:lnTo>
                    <a:lnTo>
                      <a:pt x="3108172" y="41605"/>
                    </a:lnTo>
                    <a:close/>
                  </a:path>
                  <a:path w="3110865" h="584200">
                    <a:moveTo>
                      <a:pt x="3110179" y="530110"/>
                    </a:moveTo>
                    <a:lnTo>
                      <a:pt x="2419680" y="530110"/>
                    </a:lnTo>
                    <a:lnTo>
                      <a:pt x="2419680" y="536943"/>
                    </a:lnTo>
                    <a:lnTo>
                      <a:pt x="3110179" y="536943"/>
                    </a:lnTo>
                    <a:lnTo>
                      <a:pt x="3110179" y="530110"/>
                    </a:lnTo>
                    <a:close/>
                  </a:path>
                  <a:path w="3110865" h="584200">
                    <a:moveTo>
                      <a:pt x="775563" y="530110"/>
                    </a:moveTo>
                    <a:lnTo>
                      <a:pt x="32677" y="530110"/>
                    </a:lnTo>
                    <a:lnTo>
                      <a:pt x="32677" y="536943"/>
                    </a:lnTo>
                    <a:lnTo>
                      <a:pt x="775563" y="536943"/>
                    </a:lnTo>
                    <a:lnTo>
                      <a:pt x="775563" y="530110"/>
                    </a:lnTo>
                    <a:close/>
                  </a:path>
                  <a:path w="3110865" h="584200">
                    <a:moveTo>
                      <a:pt x="951331" y="560705"/>
                    </a:moveTo>
                    <a:lnTo>
                      <a:pt x="983399" y="583692"/>
                    </a:lnTo>
                    <a:lnTo>
                      <a:pt x="996393" y="581789"/>
                    </a:lnTo>
                    <a:lnTo>
                      <a:pt x="1006630" y="576375"/>
                    </a:lnTo>
                    <a:lnTo>
                      <a:pt x="1008426" y="574103"/>
                    </a:lnTo>
                    <a:lnTo>
                      <a:pt x="983805" y="574103"/>
                    </a:lnTo>
                    <a:lnTo>
                      <a:pt x="974586" y="573267"/>
                    </a:lnTo>
                    <a:lnTo>
                      <a:pt x="966354" y="570757"/>
                    </a:lnTo>
                    <a:lnTo>
                      <a:pt x="958729" y="566570"/>
                    </a:lnTo>
                    <a:lnTo>
                      <a:pt x="951331" y="560705"/>
                    </a:lnTo>
                    <a:close/>
                  </a:path>
                  <a:path w="3110865" h="584200">
                    <a:moveTo>
                      <a:pt x="979614" y="486295"/>
                    </a:moveTo>
                    <a:lnTo>
                      <a:pt x="967160" y="488223"/>
                    </a:lnTo>
                    <a:lnTo>
                      <a:pt x="957308" y="493599"/>
                    </a:lnTo>
                    <a:lnTo>
                      <a:pt x="950830" y="501817"/>
                    </a:lnTo>
                    <a:lnTo>
                      <a:pt x="948499" y="512267"/>
                    </a:lnTo>
                    <a:lnTo>
                      <a:pt x="950403" y="522504"/>
                    </a:lnTo>
                    <a:lnTo>
                      <a:pt x="956225" y="530101"/>
                    </a:lnTo>
                    <a:lnTo>
                      <a:pt x="966132" y="535645"/>
                    </a:lnTo>
                    <a:lnTo>
                      <a:pt x="980287" y="539724"/>
                    </a:lnTo>
                    <a:lnTo>
                      <a:pt x="992525" y="543074"/>
                    </a:lnTo>
                    <a:lnTo>
                      <a:pt x="1000058" y="547015"/>
                    </a:lnTo>
                    <a:lnTo>
                      <a:pt x="1003861" y="551845"/>
                    </a:lnTo>
                    <a:lnTo>
                      <a:pt x="1004912" y="557860"/>
                    </a:lnTo>
                    <a:lnTo>
                      <a:pt x="1003402" y="564448"/>
                    </a:lnTo>
                    <a:lnTo>
                      <a:pt x="999126" y="569582"/>
                    </a:lnTo>
                    <a:lnTo>
                      <a:pt x="992466" y="572915"/>
                    </a:lnTo>
                    <a:lnTo>
                      <a:pt x="983805" y="574103"/>
                    </a:lnTo>
                    <a:lnTo>
                      <a:pt x="1008426" y="574103"/>
                    </a:lnTo>
                    <a:lnTo>
                      <a:pt x="1013338" y="567891"/>
                    </a:lnTo>
                    <a:lnTo>
                      <a:pt x="1015746" y="556780"/>
                    </a:lnTo>
                    <a:lnTo>
                      <a:pt x="1013894" y="547058"/>
                    </a:lnTo>
                    <a:lnTo>
                      <a:pt x="1008237" y="539565"/>
                    </a:lnTo>
                    <a:lnTo>
                      <a:pt x="998622" y="533949"/>
                    </a:lnTo>
                    <a:lnTo>
                      <a:pt x="984897" y="529856"/>
                    </a:lnTo>
                    <a:lnTo>
                      <a:pt x="972087" y="526354"/>
                    </a:lnTo>
                    <a:lnTo>
                      <a:pt x="964223" y="522314"/>
                    </a:lnTo>
                    <a:lnTo>
                      <a:pt x="960267" y="517410"/>
                    </a:lnTo>
                    <a:lnTo>
                      <a:pt x="959180" y="511314"/>
                    </a:lnTo>
                    <a:lnTo>
                      <a:pt x="959180" y="502666"/>
                    </a:lnTo>
                    <a:lnTo>
                      <a:pt x="967028" y="495896"/>
                    </a:lnTo>
                    <a:lnTo>
                      <a:pt x="1009962" y="495896"/>
                    </a:lnTo>
                    <a:lnTo>
                      <a:pt x="1005580" y="492853"/>
                    </a:lnTo>
                    <a:lnTo>
                      <a:pt x="997827" y="489216"/>
                    </a:lnTo>
                    <a:lnTo>
                      <a:pt x="989287" y="487027"/>
                    </a:lnTo>
                    <a:lnTo>
                      <a:pt x="979614" y="486295"/>
                    </a:lnTo>
                    <a:close/>
                  </a:path>
                  <a:path w="3110865" h="584200">
                    <a:moveTo>
                      <a:pt x="1009962" y="495896"/>
                    </a:moveTo>
                    <a:lnTo>
                      <a:pt x="979347" y="495896"/>
                    </a:lnTo>
                    <a:lnTo>
                      <a:pt x="986489" y="496496"/>
                    </a:lnTo>
                    <a:lnTo>
                      <a:pt x="993365" y="498352"/>
                    </a:lnTo>
                    <a:lnTo>
                      <a:pt x="1000064" y="501549"/>
                    </a:lnTo>
                    <a:lnTo>
                      <a:pt x="1006678" y="506171"/>
                    </a:lnTo>
                    <a:lnTo>
                      <a:pt x="1012888" y="497928"/>
                    </a:lnTo>
                    <a:lnTo>
                      <a:pt x="1009962" y="495896"/>
                    </a:lnTo>
                    <a:close/>
                  </a:path>
                  <a:path w="3110865" h="584200">
                    <a:moveTo>
                      <a:pt x="1160830" y="487641"/>
                    </a:moveTo>
                    <a:lnTo>
                      <a:pt x="1149184" y="487641"/>
                    </a:lnTo>
                    <a:lnTo>
                      <a:pt x="1183005" y="583031"/>
                    </a:lnTo>
                    <a:lnTo>
                      <a:pt x="1191945" y="583031"/>
                    </a:lnTo>
                    <a:lnTo>
                      <a:pt x="1197558" y="566508"/>
                    </a:lnTo>
                    <a:lnTo>
                      <a:pt x="1187881" y="566508"/>
                    </a:lnTo>
                    <a:lnTo>
                      <a:pt x="1160830" y="487641"/>
                    </a:lnTo>
                    <a:close/>
                  </a:path>
                  <a:path w="3110865" h="584200">
                    <a:moveTo>
                      <a:pt x="1228823" y="506171"/>
                    </a:moveTo>
                    <a:lnTo>
                      <a:pt x="1218057" y="506171"/>
                    </a:lnTo>
                    <a:lnTo>
                      <a:pt x="1244041" y="583031"/>
                    </a:lnTo>
                    <a:lnTo>
                      <a:pt x="1253096" y="583031"/>
                    </a:lnTo>
                    <a:lnTo>
                      <a:pt x="1258954" y="566508"/>
                    </a:lnTo>
                    <a:lnTo>
                      <a:pt x="1248638" y="566508"/>
                    </a:lnTo>
                    <a:lnTo>
                      <a:pt x="1228823" y="506171"/>
                    </a:lnTo>
                    <a:close/>
                  </a:path>
                  <a:path w="3110865" h="584200">
                    <a:moveTo>
                      <a:pt x="1222654" y="487387"/>
                    </a:moveTo>
                    <a:lnTo>
                      <a:pt x="1213853" y="487387"/>
                    </a:lnTo>
                    <a:lnTo>
                      <a:pt x="1187881" y="566508"/>
                    </a:lnTo>
                    <a:lnTo>
                      <a:pt x="1197558" y="566508"/>
                    </a:lnTo>
                    <a:lnTo>
                      <a:pt x="1218057" y="506171"/>
                    </a:lnTo>
                    <a:lnTo>
                      <a:pt x="1228823" y="506171"/>
                    </a:lnTo>
                    <a:lnTo>
                      <a:pt x="1222654" y="487387"/>
                    </a:lnTo>
                    <a:close/>
                  </a:path>
                  <a:path w="3110865" h="584200">
                    <a:moveTo>
                      <a:pt x="1286916" y="487641"/>
                    </a:moveTo>
                    <a:lnTo>
                      <a:pt x="1275689" y="487641"/>
                    </a:lnTo>
                    <a:lnTo>
                      <a:pt x="1248638" y="566508"/>
                    </a:lnTo>
                    <a:lnTo>
                      <a:pt x="1258954" y="566508"/>
                    </a:lnTo>
                    <a:lnTo>
                      <a:pt x="1286916" y="487641"/>
                    </a:lnTo>
                    <a:close/>
                  </a:path>
                  <a:path w="3110865" h="584200">
                    <a:moveTo>
                      <a:pt x="1498803" y="487108"/>
                    </a:moveTo>
                    <a:lnTo>
                      <a:pt x="1430350" y="487108"/>
                    </a:lnTo>
                    <a:lnTo>
                      <a:pt x="1430350" y="581812"/>
                    </a:lnTo>
                    <a:lnTo>
                      <a:pt x="1499476" y="581812"/>
                    </a:lnTo>
                    <a:lnTo>
                      <a:pt x="1499476" y="572084"/>
                    </a:lnTo>
                    <a:lnTo>
                      <a:pt x="1441030" y="572084"/>
                    </a:lnTo>
                    <a:lnTo>
                      <a:pt x="1441030" y="538937"/>
                    </a:lnTo>
                    <a:lnTo>
                      <a:pt x="1492719" y="538937"/>
                    </a:lnTo>
                    <a:lnTo>
                      <a:pt x="1492719" y="529209"/>
                    </a:lnTo>
                    <a:lnTo>
                      <a:pt x="1441030" y="529209"/>
                    </a:lnTo>
                    <a:lnTo>
                      <a:pt x="1441030" y="496849"/>
                    </a:lnTo>
                    <a:lnTo>
                      <a:pt x="1498803" y="496849"/>
                    </a:lnTo>
                    <a:lnTo>
                      <a:pt x="1498803" y="487108"/>
                    </a:lnTo>
                    <a:close/>
                  </a:path>
                  <a:path w="3110865" h="584200">
                    <a:moveTo>
                      <a:pt x="1699425" y="487108"/>
                    </a:moveTo>
                    <a:lnTo>
                      <a:pt x="1666557" y="487108"/>
                    </a:lnTo>
                    <a:lnTo>
                      <a:pt x="1666557" y="581812"/>
                    </a:lnTo>
                    <a:lnTo>
                      <a:pt x="1699425" y="581812"/>
                    </a:lnTo>
                    <a:lnTo>
                      <a:pt x="1719855" y="578159"/>
                    </a:lnTo>
                    <a:lnTo>
                      <a:pt x="1729717" y="571931"/>
                    </a:lnTo>
                    <a:lnTo>
                      <a:pt x="1677238" y="571931"/>
                    </a:lnTo>
                    <a:lnTo>
                      <a:pt x="1677238" y="497001"/>
                    </a:lnTo>
                    <a:lnTo>
                      <a:pt x="1729895" y="497001"/>
                    </a:lnTo>
                    <a:lnTo>
                      <a:pt x="1719855" y="490719"/>
                    </a:lnTo>
                    <a:lnTo>
                      <a:pt x="1699425" y="487108"/>
                    </a:lnTo>
                    <a:close/>
                  </a:path>
                  <a:path w="3110865" h="584200">
                    <a:moveTo>
                      <a:pt x="1729895" y="497001"/>
                    </a:moveTo>
                    <a:lnTo>
                      <a:pt x="1699425" y="497001"/>
                    </a:lnTo>
                    <a:lnTo>
                      <a:pt x="1715663" y="499909"/>
                    </a:lnTo>
                    <a:lnTo>
                      <a:pt x="1728035" y="507888"/>
                    </a:lnTo>
                    <a:lnTo>
                      <a:pt x="1735915" y="519826"/>
                    </a:lnTo>
                    <a:lnTo>
                      <a:pt x="1738680" y="534606"/>
                    </a:lnTo>
                    <a:lnTo>
                      <a:pt x="1735915" y="549343"/>
                    </a:lnTo>
                    <a:lnTo>
                      <a:pt x="1728035" y="561184"/>
                    </a:lnTo>
                    <a:lnTo>
                      <a:pt x="1715663" y="569067"/>
                    </a:lnTo>
                    <a:lnTo>
                      <a:pt x="1699425" y="571931"/>
                    </a:lnTo>
                    <a:lnTo>
                      <a:pt x="1729717" y="571931"/>
                    </a:lnTo>
                    <a:lnTo>
                      <a:pt x="1735764" y="568113"/>
                    </a:lnTo>
                    <a:lnTo>
                      <a:pt x="1746089" y="553046"/>
                    </a:lnTo>
                    <a:lnTo>
                      <a:pt x="1749767" y="534327"/>
                    </a:lnTo>
                    <a:lnTo>
                      <a:pt x="1746089" y="515649"/>
                    </a:lnTo>
                    <a:lnTo>
                      <a:pt x="1735764" y="500673"/>
                    </a:lnTo>
                    <a:lnTo>
                      <a:pt x="1729895" y="497001"/>
                    </a:lnTo>
                    <a:close/>
                  </a:path>
                  <a:path w="3110865" h="584200">
                    <a:moveTo>
                      <a:pt x="1982609" y="487108"/>
                    </a:moveTo>
                    <a:lnTo>
                      <a:pt x="1914144" y="487108"/>
                    </a:lnTo>
                    <a:lnTo>
                      <a:pt x="1914144" y="581812"/>
                    </a:lnTo>
                    <a:lnTo>
                      <a:pt x="1983282" y="581812"/>
                    </a:lnTo>
                    <a:lnTo>
                      <a:pt x="1983282" y="572084"/>
                    </a:lnTo>
                    <a:lnTo>
                      <a:pt x="1924824" y="572084"/>
                    </a:lnTo>
                    <a:lnTo>
                      <a:pt x="1924824" y="538937"/>
                    </a:lnTo>
                    <a:lnTo>
                      <a:pt x="1976513" y="538937"/>
                    </a:lnTo>
                    <a:lnTo>
                      <a:pt x="1976513" y="529209"/>
                    </a:lnTo>
                    <a:lnTo>
                      <a:pt x="1924824" y="529209"/>
                    </a:lnTo>
                    <a:lnTo>
                      <a:pt x="1924824" y="496849"/>
                    </a:lnTo>
                    <a:lnTo>
                      <a:pt x="1982609" y="496849"/>
                    </a:lnTo>
                    <a:lnTo>
                      <a:pt x="1982609" y="487108"/>
                    </a:lnTo>
                    <a:close/>
                  </a:path>
                  <a:path w="3110865" h="584200">
                    <a:moveTo>
                      <a:pt x="2168245" y="487108"/>
                    </a:moveTo>
                    <a:lnTo>
                      <a:pt x="2158250" y="487108"/>
                    </a:lnTo>
                    <a:lnTo>
                      <a:pt x="2158250" y="581812"/>
                    </a:lnTo>
                    <a:lnTo>
                      <a:pt x="2168664" y="581812"/>
                    </a:lnTo>
                    <a:lnTo>
                      <a:pt x="2168664" y="504164"/>
                    </a:lnTo>
                    <a:lnTo>
                      <a:pt x="2181651" y="504164"/>
                    </a:lnTo>
                    <a:lnTo>
                      <a:pt x="2168245" y="487108"/>
                    </a:lnTo>
                    <a:close/>
                  </a:path>
                  <a:path w="3110865" h="584200">
                    <a:moveTo>
                      <a:pt x="2181651" y="504164"/>
                    </a:moveTo>
                    <a:lnTo>
                      <a:pt x="2168664" y="504164"/>
                    </a:lnTo>
                    <a:lnTo>
                      <a:pt x="2229802" y="581812"/>
                    </a:lnTo>
                    <a:lnTo>
                      <a:pt x="2238336" y="581812"/>
                    </a:lnTo>
                    <a:lnTo>
                      <a:pt x="2238336" y="563016"/>
                    </a:lnTo>
                    <a:lnTo>
                      <a:pt x="2227910" y="563016"/>
                    </a:lnTo>
                    <a:lnTo>
                      <a:pt x="2181651" y="504164"/>
                    </a:lnTo>
                    <a:close/>
                  </a:path>
                  <a:path w="3110865" h="584200">
                    <a:moveTo>
                      <a:pt x="2238336" y="487108"/>
                    </a:moveTo>
                    <a:lnTo>
                      <a:pt x="2227910" y="487108"/>
                    </a:lnTo>
                    <a:lnTo>
                      <a:pt x="2227910" y="563016"/>
                    </a:lnTo>
                    <a:lnTo>
                      <a:pt x="2238336" y="563016"/>
                    </a:lnTo>
                    <a:lnTo>
                      <a:pt x="2238336" y="487108"/>
                    </a:lnTo>
                    <a:close/>
                  </a:path>
                  <a:path w="3110865" h="584200">
                    <a:moveTo>
                      <a:pt x="2099284" y="39370"/>
                    </a:moveTo>
                    <a:lnTo>
                      <a:pt x="2057425" y="39370"/>
                    </a:lnTo>
                    <a:lnTo>
                      <a:pt x="1908289" y="368846"/>
                    </a:lnTo>
                    <a:lnTo>
                      <a:pt x="1960295" y="368846"/>
                    </a:lnTo>
                    <a:lnTo>
                      <a:pt x="1997443" y="284086"/>
                    </a:lnTo>
                    <a:lnTo>
                      <a:pt x="2210063" y="284086"/>
                    </a:lnTo>
                    <a:lnTo>
                      <a:pt x="2190425" y="240703"/>
                    </a:lnTo>
                    <a:lnTo>
                      <a:pt x="2016455" y="240703"/>
                    </a:lnTo>
                    <a:lnTo>
                      <a:pt x="2077897" y="100533"/>
                    </a:lnTo>
                    <a:lnTo>
                      <a:pt x="2126972" y="100533"/>
                    </a:lnTo>
                    <a:lnTo>
                      <a:pt x="2099284" y="39370"/>
                    </a:lnTo>
                    <a:close/>
                  </a:path>
                  <a:path w="3110865" h="584200">
                    <a:moveTo>
                      <a:pt x="2210063" y="284086"/>
                    </a:moveTo>
                    <a:lnTo>
                      <a:pt x="2157742" y="284086"/>
                    </a:lnTo>
                    <a:lnTo>
                      <a:pt x="2194623" y="368846"/>
                    </a:lnTo>
                    <a:lnTo>
                      <a:pt x="2248433" y="368846"/>
                    </a:lnTo>
                    <a:lnTo>
                      <a:pt x="2210063" y="284086"/>
                    </a:lnTo>
                    <a:close/>
                  </a:path>
                  <a:path w="3110865" h="584200">
                    <a:moveTo>
                      <a:pt x="2126972" y="100533"/>
                    </a:moveTo>
                    <a:lnTo>
                      <a:pt x="2077897" y="100533"/>
                    </a:lnTo>
                    <a:lnTo>
                      <a:pt x="2138870" y="240703"/>
                    </a:lnTo>
                    <a:lnTo>
                      <a:pt x="2190425" y="240703"/>
                    </a:lnTo>
                    <a:lnTo>
                      <a:pt x="2126972" y="100533"/>
                    </a:lnTo>
                    <a:close/>
                  </a:path>
                  <a:path w="3110865" h="584200">
                    <a:moveTo>
                      <a:pt x="157149" y="0"/>
                    </a:moveTo>
                    <a:lnTo>
                      <a:pt x="114544" y="12440"/>
                    </a:lnTo>
                    <a:lnTo>
                      <a:pt x="76771" y="34022"/>
                    </a:lnTo>
                    <a:lnTo>
                      <a:pt x="45132" y="63447"/>
                    </a:lnTo>
                    <a:lnTo>
                      <a:pt x="20924" y="99416"/>
                    </a:lnTo>
                    <a:lnTo>
                      <a:pt x="5447" y="140629"/>
                    </a:lnTo>
                    <a:lnTo>
                      <a:pt x="0" y="185788"/>
                    </a:lnTo>
                    <a:lnTo>
                      <a:pt x="6729" y="235866"/>
                    </a:lnTo>
                    <a:lnTo>
                      <a:pt x="25718" y="280866"/>
                    </a:lnTo>
                    <a:lnTo>
                      <a:pt x="55173" y="318992"/>
                    </a:lnTo>
                    <a:lnTo>
                      <a:pt x="93297" y="348448"/>
                    </a:lnTo>
                    <a:lnTo>
                      <a:pt x="138293" y="367438"/>
                    </a:lnTo>
                    <a:lnTo>
                      <a:pt x="188366" y="374167"/>
                    </a:lnTo>
                    <a:lnTo>
                      <a:pt x="238444" y="367438"/>
                    </a:lnTo>
                    <a:lnTo>
                      <a:pt x="283444" y="348448"/>
                    </a:lnTo>
                    <a:lnTo>
                      <a:pt x="314691" y="324307"/>
                    </a:lnTo>
                    <a:lnTo>
                      <a:pt x="188366" y="324307"/>
                    </a:lnTo>
                    <a:lnTo>
                      <a:pt x="145521" y="317685"/>
                    </a:lnTo>
                    <a:lnTo>
                      <a:pt x="106760" y="298285"/>
                    </a:lnTo>
                    <a:lnTo>
                      <a:pt x="75206" y="266804"/>
                    </a:lnTo>
                    <a:lnTo>
                      <a:pt x="53983" y="223937"/>
                    </a:lnTo>
                    <a:lnTo>
                      <a:pt x="46215" y="170383"/>
                    </a:lnTo>
                    <a:lnTo>
                      <a:pt x="51110" y="126019"/>
                    </a:lnTo>
                    <a:lnTo>
                      <a:pt x="65349" y="85615"/>
                    </a:lnTo>
                    <a:lnTo>
                      <a:pt x="88263" y="50488"/>
                    </a:lnTo>
                    <a:lnTo>
                      <a:pt x="119183" y="21959"/>
                    </a:lnTo>
                    <a:lnTo>
                      <a:pt x="157441" y="1346"/>
                    </a:lnTo>
                    <a:lnTo>
                      <a:pt x="157149" y="0"/>
                    </a:lnTo>
                    <a:close/>
                  </a:path>
                  <a:path w="3110865" h="584200">
                    <a:moveTo>
                      <a:pt x="315507" y="65468"/>
                    </a:moveTo>
                    <a:lnTo>
                      <a:pt x="207276" y="65468"/>
                    </a:lnTo>
                    <a:lnTo>
                      <a:pt x="254506" y="75031"/>
                    </a:lnTo>
                    <a:lnTo>
                      <a:pt x="292459" y="101009"/>
                    </a:lnTo>
                    <a:lnTo>
                      <a:pt x="317710" y="139277"/>
                    </a:lnTo>
                    <a:lnTo>
                      <a:pt x="326885" y="185788"/>
                    </a:lnTo>
                    <a:lnTo>
                      <a:pt x="319823" y="229572"/>
                    </a:lnTo>
                    <a:lnTo>
                      <a:pt x="300160" y="267597"/>
                    </a:lnTo>
                    <a:lnTo>
                      <a:pt x="270175" y="297581"/>
                    </a:lnTo>
                    <a:lnTo>
                      <a:pt x="232150" y="317245"/>
                    </a:lnTo>
                    <a:lnTo>
                      <a:pt x="188366" y="324307"/>
                    </a:lnTo>
                    <a:lnTo>
                      <a:pt x="314691" y="324307"/>
                    </a:lnTo>
                    <a:lnTo>
                      <a:pt x="321570" y="318992"/>
                    </a:lnTo>
                    <a:lnTo>
                      <a:pt x="351026" y="280866"/>
                    </a:lnTo>
                    <a:lnTo>
                      <a:pt x="370016" y="235866"/>
                    </a:lnTo>
                    <a:lnTo>
                      <a:pt x="376745" y="185788"/>
                    </a:lnTo>
                    <a:lnTo>
                      <a:pt x="367320" y="131444"/>
                    </a:lnTo>
                    <a:lnTo>
                      <a:pt x="342522" y="88998"/>
                    </a:lnTo>
                    <a:lnTo>
                      <a:pt x="315507" y="65468"/>
                    </a:lnTo>
                    <a:close/>
                  </a:path>
                  <a:path w="3110865" h="584200">
                    <a:moveTo>
                      <a:pt x="228053" y="34074"/>
                    </a:moveTo>
                    <a:lnTo>
                      <a:pt x="168523" y="35668"/>
                    </a:lnTo>
                    <a:lnTo>
                      <a:pt x="134380" y="46831"/>
                    </a:lnTo>
                    <a:lnTo>
                      <a:pt x="112755" y="77129"/>
                    </a:lnTo>
                    <a:lnTo>
                      <a:pt x="90779" y="136131"/>
                    </a:lnTo>
                    <a:lnTo>
                      <a:pt x="92024" y="136550"/>
                    </a:lnTo>
                    <a:lnTo>
                      <a:pt x="99029" y="125443"/>
                    </a:lnTo>
                    <a:lnTo>
                      <a:pt x="120327" y="100996"/>
                    </a:lnTo>
                    <a:lnTo>
                      <a:pt x="156259" y="76575"/>
                    </a:lnTo>
                    <a:lnTo>
                      <a:pt x="207276" y="65468"/>
                    </a:lnTo>
                    <a:lnTo>
                      <a:pt x="315507" y="65468"/>
                    </a:lnTo>
                    <a:lnTo>
                      <a:pt x="307567" y="58553"/>
                    </a:lnTo>
                    <a:lnTo>
                      <a:pt x="267672" y="40210"/>
                    </a:lnTo>
                    <a:lnTo>
                      <a:pt x="228053" y="34074"/>
                    </a:lnTo>
                    <a:close/>
                  </a:path>
                </a:pathLst>
              </a:custGeom>
              <a:solidFill>
                <a:srgbClr val="51515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Picture 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C24122E1-AF00-485D-4003-BB5AEE8F5F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r="-3780" b="53558"/>
              <a:stretch/>
            </p:blipFill>
            <p:spPr>
              <a:xfrm>
                <a:off x="4081835" y="419100"/>
                <a:ext cx="5552330" cy="1108279"/>
              </a:xfrm>
              <a:prstGeom prst="rect">
                <a:avLst/>
              </a:prstGeom>
            </p:spPr>
          </p:pic>
          <p:pic>
            <p:nvPicPr>
              <p:cNvPr id="11" name="Picture 1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F89D9AD-33C9-0C0E-C68A-4A9C8EBC4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2796" y="2058606"/>
                <a:ext cx="2178596" cy="20742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2454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sh&#10;&#10;Description automatically generated">
            <a:extLst>
              <a:ext uri="{FF2B5EF4-FFF2-40B4-BE49-F238E27FC236}">
                <a16:creationId xmlns:a16="http://schemas.microsoft.com/office/drawing/2014/main" xmlns="" id="{21B299EC-0733-EAB2-B1DD-EF9F2F068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31122" r="30903" b="20509"/>
          <a:stretch/>
        </p:blipFill>
        <p:spPr>
          <a:xfrm>
            <a:off x="-1" y="0"/>
            <a:ext cx="13692609" cy="10835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139DEA-CC50-B955-85B1-A2134B4CEEA8}"/>
              </a:ext>
            </a:extLst>
          </p:cNvPr>
          <p:cNvSpPr/>
          <p:nvPr userDrawn="1"/>
        </p:nvSpPr>
        <p:spPr>
          <a:xfrm>
            <a:off x="0" y="0"/>
            <a:ext cx="13692608" cy="9732590"/>
          </a:xfrm>
          <a:prstGeom prst="rect">
            <a:avLst/>
          </a:prstGeom>
          <a:solidFill>
            <a:schemeClr val="tx1">
              <a:lumMod val="95000"/>
              <a:lumOff val="5000"/>
              <a:alpha val="236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1852A4-385A-25B3-0323-A784D40EC5E7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rgbClr val="DAB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13">
            <a:extLst>
              <a:ext uri="{FF2B5EF4-FFF2-40B4-BE49-F238E27FC236}">
                <a16:creationId xmlns:a16="http://schemas.microsoft.com/office/drawing/2014/main" xmlns="" id="{E26C0440-8886-3575-21D6-5931F85A3296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xmlns="" id="{F6095795-40FB-B3E3-13B7-E364DB49B9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7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248C408F-7530-C863-11B1-E872E324ED17}"/>
              </a:ext>
            </a:extLst>
          </p:cNvPr>
          <p:cNvPicPr/>
          <p:nvPr userDrawn="1"/>
        </p:nvPicPr>
        <p:blipFill rotWithShape="1">
          <a:blip r:embed="rId2" cstate="print"/>
          <a:srcRect l="17543" r="8233" b="57867"/>
          <a:stretch/>
        </p:blipFill>
        <p:spPr>
          <a:xfrm>
            <a:off x="-23391" y="0"/>
            <a:ext cx="13716000" cy="9732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26A195-AAD7-6DFC-87C2-43A8BE7C0591}"/>
              </a:ext>
            </a:extLst>
          </p:cNvPr>
          <p:cNvSpPr/>
          <p:nvPr userDrawn="1"/>
        </p:nvSpPr>
        <p:spPr>
          <a:xfrm>
            <a:off x="-23390" y="-1"/>
            <a:ext cx="13716000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257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1852A4-385A-25B3-0323-A784D40EC5E7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rgbClr val="AE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13">
            <a:extLst>
              <a:ext uri="{FF2B5EF4-FFF2-40B4-BE49-F238E27FC236}">
                <a16:creationId xmlns:a16="http://schemas.microsoft.com/office/drawing/2014/main" xmlns="" id="{E26C0440-8886-3575-21D6-5931F85A3296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xmlns="" id="{F6095795-40FB-B3E3-13B7-E364DB49B9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800" y="3943350"/>
            <a:ext cx="5966460" cy="1131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63740" y="3943350"/>
            <a:ext cx="5966460" cy="1131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5C514E"/>
                </a:solidFill>
                <a:latin typeface="Arial"/>
                <a:cs typeface="Arial"/>
              </a:defRPr>
            </a:lvl1pPr>
          </a:lstStyle>
          <a:p>
            <a:pPr algn="ctr">
              <a:lnSpc>
                <a:spcPts val="7390"/>
              </a:lnSpc>
            </a:pPr>
            <a:r>
              <a:rPr spc="10"/>
              <a:t>КОНФЕРЕНЦІЇ</a:t>
            </a:r>
          </a:p>
          <a:p>
            <a:pPr marL="12065" marR="5080" algn="ctr">
              <a:lnSpc>
                <a:spcPts val="6220"/>
              </a:lnSpc>
            </a:pPr>
            <a:r>
              <a:rPr sz="5150" b="0" spc="15">
                <a:latin typeface="Arial"/>
                <a:cs typeface="Arial"/>
              </a:rPr>
              <a:t>деякий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>
                <a:latin typeface="Arial"/>
                <a:cs typeface="Arial"/>
              </a:rPr>
              <a:t>тизер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 spc="10">
                <a:latin typeface="Arial"/>
                <a:cs typeface="Arial"/>
              </a:rPr>
              <a:t>до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>
                <a:latin typeface="Arial"/>
                <a:cs typeface="Arial"/>
              </a:rPr>
              <a:t>теми </a:t>
            </a:r>
            <a:r>
              <a:rPr sz="5150" b="0" spc="-1415">
                <a:latin typeface="Arial"/>
                <a:cs typeface="Arial"/>
              </a:rPr>
              <a:t> </a:t>
            </a:r>
            <a:r>
              <a:rPr sz="5150" b="0" spc="15">
                <a:latin typeface="Arial"/>
                <a:cs typeface="Arial"/>
              </a:rPr>
              <a:t>про</a:t>
            </a:r>
            <a:r>
              <a:rPr sz="5150" b="0">
                <a:latin typeface="Arial"/>
                <a:cs typeface="Arial"/>
              </a:rPr>
              <a:t> </a:t>
            </a:r>
            <a:r>
              <a:rPr sz="5150" b="0" spc="10">
                <a:latin typeface="Arial"/>
                <a:cs typeface="Arial"/>
              </a:rPr>
              <a:t>beauty</a:t>
            </a:r>
            <a:endParaRPr sz="515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3185">
              <a:lnSpc>
                <a:spcPts val="5515"/>
              </a:lnSpc>
            </a:pPr>
            <a:r>
              <a:rPr spc="-5"/>
              <a:t>жовтня</a:t>
            </a:r>
          </a:p>
          <a:p>
            <a:pPr marL="12700">
              <a:lnSpc>
                <a:spcPts val="8150"/>
              </a:lnSpc>
            </a:pPr>
            <a:r>
              <a:rPr sz="6950" b="1" spc="-5">
                <a:latin typeface="Arial"/>
                <a:cs typeface="Arial"/>
              </a:rPr>
              <a:t>15:00</a:t>
            </a:r>
            <a:endParaRPr sz="6950">
              <a:latin typeface="Arial"/>
              <a:cs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B1150E-7E8A-C360-1427-219E9855697C}"/>
              </a:ext>
            </a:extLst>
          </p:cNvPr>
          <p:cNvGrpSpPr/>
          <p:nvPr userDrawn="1"/>
        </p:nvGrpSpPr>
        <p:grpSpPr>
          <a:xfrm>
            <a:off x="-9223" y="-10409"/>
            <a:ext cx="13725223" cy="10090074"/>
            <a:chOff x="2109" y="-75723"/>
            <a:chExt cx="13725223" cy="100900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AC78E72-C759-78B1-2D3A-C70C4A70F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21" b="46676"/>
            <a:stretch/>
          </p:blipFill>
          <p:spPr>
            <a:xfrm>
              <a:off x="2109" y="-75723"/>
              <a:ext cx="13725223" cy="10090074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xmlns="" id="{A05E87E2-B462-FAFE-9A6A-A8B2E019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814" y="638936"/>
              <a:ext cx="2568143" cy="244516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BC96A4-B9BE-3B09-0C84-7E3C042E9D5A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77BF06-E950-2409-E0FA-0A5CF0862C02}"/>
              </a:ext>
            </a:extLst>
          </p:cNvPr>
          <p:cNvSpPr/>
          <p:nvPr userDrawn="1"/>
        </p:nvSpPr>
        <p:spPr>
          <a:xfrm>
            <a:off x="-16504" y="0"/>
            <a:ext cx="13699496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Овал 13">
            <a:extLst>
              <a:ext uri="{FF2B5EF4-FFF2-40B4-BE49-F238E27FC236}">
                <a16:creationId xmlns:a16="http://schemas.microsoft.com/office/drawing/2014/main" xmlns="" id="{E8A89E6B-6D51-B6EE-6840-396F43067818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rgbClr val="AEA9A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xmlns="" id="{26A27424-300A-5F6C-44BD-9F800F810D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4A3A2458-3EFD-83E7-8D78-FF3E4E11C49A}"/>
              </a:ext>
            </a:extLst>
          </p:cNvPr>
          <p:cNvGrpSpPr/>
          <p:nvPr userDrawn="1"/>
        </p:nvGrpSpPr>
        <p:grpSpPr>
          <a:xfrm>
            <a:off x="0" y="-8726"/>
            <a:ext cx="17770726" cy="17297265"/>
            <a:chOff x="-16519" y="-42530"/>
            <a:chExt cx="17787245" cy="17313344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xmlns="" id="{E1748D45-EC06-0F50-A43F-572E7F72346E}"/>
                </a:ext>
              </a:extLst>
            </p:cNvPr>
            <p:cNvGrpSpPr/>
            <p:nvPr/>
          </p:nvGrpSpPr>
          <p:grpSpPr>
            <a:xfrm>
              <a:off x="-16519" y="-42530"/>
              <a:ext cx="13749038" cy="17313344"/>
              <a:chOff x="-16519" y="-42530"/>
              <a:chExt cx="13749038" cy="17313344"/>
            </a:xfrm>
          </p:grpSpPr>
          <p:pic>
            <p:nvPicPr>
              <p:cNvPr id="8" name="Picture 2" descr="A picture containing text, indoor, counter&#10;&#10;Description automatically generated">
                <a:extLst>
                  <a:ext uri="{FF2B5EF4-FFF2-40B4-BE49-F238E27FC236}">
                    <a16:creationId xmlns:a16="http://schemas.microsoft.com/office/drawing/2014/main" xmlns="" id="{29A01584-05E2-28B6-25FB-323AF38497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907" r="-120" b="32260"/>
              <a:stretch/>
            </p:blipFill>
            <p:spPr>
              <a:xfrm>
                <a:off x="0" y="-42530"/>
                <a:ext cx="13732519" cy="12992100"/>
              </a:xfrm>
              <a:prstGeom prst="rect">
                <a:avLst/>
              </a:prstGeom>
            </p:spPr>
          </p:pic>
          <p:sp>
            <p:nvSpPr>
              <p:cNvPr id="9" name="Прямоугольник 7">
                <a:extLst>
                  <a:ext uri="{FF2B5EF4-FFF2-40B4-BE49-F238E27FC236}">
                    <a16:creationId xmlns:a16="http://schemas.microsoft.com/office/drawing/2014/main" xmlns="" id="{A60FFEAA-2F08-7505-DFB4-48C67C7EBEBC}"/>
                  </a:ext>
                </a:extLst>
              </p:cNvPr>
              <p:cNvSpPr/>
              <p:nvPr/>
            </p:nvSpPr>
            <p:spPr>
              <a:xfrm>
                <a:off x="-16519" y="12949570"/>
                <a:ext cx="13732519" cy="4321244"/>
              </a:xfrm>
              <a:prstGeom prst="rect">
                <a:avLst/>
              </a:prstGeom>
              <a:solidFill>
                <a:srgbClr val="EFE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7" descr="Text&#10;&#10;Description automatically generated">
              <a:extLst>
                <a:ext uri="{FF2B5EF4-FFF2-40B4-BE49-F238E27FC236}">
                  <a16:creationId xmlns:a16="http://schemas.microsoft.com/office/drawing/2014/main" xmlns="" id="{C1668CEB-9B0D-B075-3AA0-E0F49B01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6089" y="15131457"/>
              <a:ext cx="2904637" cy="999211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indoor, screenshot, open&#10;&#10;Description automatically generated">
            <a:extLst>
              <a:ext uri="{FF2B5EF4-FFF2-40B4-BE49-F238E27FC236}">
                <a16:creationId xmlns:a16="http://schemas.microsoft.com/office/drawing/2014/main" xmlns="" id="{7774FED5-D90F-599F-2215-07C0F631F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893" y="6310423"/>
            <a:ext cx="6146800" cy="7543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011D7A-2496-E7F8-FBF2-3071E493763E}"/>
              </a:ext>
            </a:extLst>
          </p:cNvPr>
          <p:cNvSpPr/>
          <p:nvPr userDrawn="1"/>
        </p:nvSpPr>
        <p:spPr>
          <a:xfrm>
            <a:off x="-16504" y="0"/>
            <a:ext cx="13699496" cy="12971309"/>
          </a:xfrm>
          <a:prstGeom prst="rect">
            <a:avLst/>
          </a:prstGeom>
          <a:solidFill>
            <a:schemeClr val="tx1">
              <a:lumMod val="95000"/>
              <a:lumOff val="5000"/>
              <a:alpha val="257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4A3A2458-3EFD-83E7-8D78-FF3E4E11C49A}"/>
              </a:ext>
            </a:extLst>
          </p:cNvPr>
          <p:cNvGrpSpPr/>
          <p:nvPr userDrawn="1"/>
        </p:nvGrpSpPr>
        <p:grpSpPr>
          <a:xfrm>
            <a:off x="0" y="-1"/>
            <a:ext cx="17770726" cy="17297266"/>
            <a:chOff x="-16519" y="-42531"/>
            <a:chExt cx="17787245" cy="17313345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xmlns="" id="{E1748D45-EC06-0F50-A43F-572E7F72346E}"/>
                </a:ext>
              </a:extLst>
            </p:cNvPr>
            <p:cNvGrpSpPr/>
            <p:nvPr/>
          </p:nvGrpSpPr>
          <p:grpSpPr>
            <a:xfrm>
              <a:off x="-16519" y="-42531"/>
              <a:ext cx="13749038" cy="17313345"/>
              <a:chOff x="-16519" y="-42531"/>
              <a:chExt cx="13749038" cy="17313345"/>
            </a:xfrm>
          </p:grpSpPr>
          <p:pic>
            <p:nvPicPr>
              <p:cNvPr id="8" name="Picture 2" descr="A picture containing text, indoor, counter&#10;&#10;Description automatically generated">
                <a:extLst>
                  <a:ext uri="{FF2B5EF4-FFF2-40B4-BE49-F238E27FC236}">
                    <a16:creationId xmlns:a16="http://schemas.microsoft.com/office/drawing/2014/main" xmlns="" id="{29A01584-05E2-28B6-25FB-323AF38497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" t="8299" r="-148" b="27921"/>
              <a:stretch/>
            </p:blipFill>
            <p:spPr>
              <a:xfrm>
                <a:off x="0" y="-42531"/>
                <a:ext cx="13732519" cy="14580146"/>
              </a:xfrm>
              <a:prstGeom prst="rect">
                <a:avLst/>
              </a:prstGeom>
            </p:spPr>
          </p:pic>
          <p:sp>
            <p:nvSpPr>
              <p:cNvPr id="9" name="Прямоугольник 7">
                <a:extLst>
                  <a:ext uri="{FF2B5EF4-FFF2-40B4-BE49-F238E27FC236}">
                    <a16:creationId xmlns:a16="http://schemas.microsoft.com/office/drawing/2014/main" xmlns="" id="{A60FFEAA-2F08-7505-DFB4-48C67C7EBEBC}"/>
                  </a:ext>
                </a:extLst>
              </p:cNvPr>
              <p:cNvSpPr/>
              <p:nvPr/>
            </p:nvSpPr>
            <p:spPr>
              <a:xfrm>
                <a:off x="-16519" y="14537616"/>
                <a:ext cx="13732519" cy="2733198"/>
              </a:xfrm>
              <a:prstGeom prst="rect">
                <a:avLst/>
              </a:prstGeom>
              <a:solidFill>
                <a:srgbClr val="EFE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7" descr="Text&#10;&#10;Description automatically generated">
              <a:extLst>
                <a:ext uri="{FF2B5EF4-FFF2-40B4-BE49-F238E27FC236}">
                  <a16:creationId xmlns:a16="http://schemas.microsoft.com/office/drawing/2014/main" xmlns="" id="{C1668CEB-9B0D-B075-3AA0-E0F49B01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6089" y="15131457"/>
              <a:ext cx="2904637" cy="999211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indoor, screenshot, open&#10;&#10;Description automatically generated">
            <a:extLst>
              <a:ext uri="{FF2B5EF4-FFF2-40B4-BE49-F238E27FC236}">
                <a16:creationId xmlns:a16="http://schemas.microsoft.com/office/drawing/2014/main" xmlns="" id="{7774FED5-D90F-599F-2215-07C0F631F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893" y="6310423"/>
            <a:ext cx="6146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4A3A2458-3EFD-83E7-8D78-FF3E4E11C49A}"/>
              </a:ext>
            </a:extLst>
          </p:cNvPr>
          <p:cNvGrpSpPr/>
          <p:nvPr userDrawn="1"/>
        </p:nvGrpSpPr>
        <p:grpSpPr>
          <a:xfrm>
            <a:off x="0" y="-8726"/>
            <a:ext cx="17770726" cy="17297265"/>
            <a:chOff x="-16519" y="-42530"/>
            <a:chExt cx="17787245" cy="17313344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xmlns="" id="{E1748D45-EC06-0F50-A43F-572E7F72346E}"/>
                </a:ext>
              </a:extLst>
            </p:cNvPr>
            <p:cNvGrpSpPr/>
            <p:nvPr/>
          </p:nvGrpSpPr>
          <p:grpSpPr>
            <a:xfrm>
              <a:off x="-16519" y="-42530"/>
              <a:ext cx="13749038" cy="17313344"/>
              <a:chOff x="-16519" y="-42530"/>
              <a:chExt cx="13749038" cy="17313344"/>
            </a:xfrm>
          </p:grpSpPr>
          <p:pic>
            <p:nvPicPr>
              <p:cNvPr id="8" name="Picture 2" descr="A picture containing text, indoor, counter&#10;&#10;Description automatically generated">
                <a:extLst>
                  <a:ext uri="{FF2B5EF4-FFF2-40B4-BE49-F238E27FC236}">
                    <a16:creationId xmlns:a16="http://schemas.microsoft.com/office/drawing/2014/main" xmlns="" id="{29A01584-05E2-28B6-25FB-323AF38497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907" r="-120" b="32260"/>
              <a:stretch/>
            </p:blipFill>
            <p:spPr>
              <a:xfrm>
                <a:off x="0" y="-42530"/>
                <a:ext cx="13732519" cy="12992100"/>
              </a:xfrm>
              <a:prstGeom prst="rect">
                <a:avLst/>
              </a:prstGeom>
            </p:spPr>
          </p:pic>
          <p:sp>
            <p:nvSpPr>
              <p:cNvPr id="9" name="Прямоугольник 7">
                <a:extLst>
                  <a:ext uri="{FF2B5EF4-FFF2-40B4-BE49-F238E27FC236}">
                    <a16:creationId xmlns:a16="http://schemas.microsoft.com/office/drawing/2014/main" xmlns="" id="{A60FFEAA-2F08-7505-DFB4-48C67C7EBEBC}"/>
                  </a:ext>
                </a:extLst>
              </p:cNvPr>
              <p:cNvSpPr/>
              <p:nvPr/>
            </p:nvSpPr>
            <p:spPr>
              <a:xfrm>
                <a:off x="-16519" y="10140379"/>
                <a:ext cx="13732519" cy="7130435"/>
              </a:xfrm>
              <a:prstGeom prst="rect">
                <a:avLst/>
              </a:prstGeom>
              <a:solidFill>
                <a:srgbClr val="EFE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7" descr="Text&#10;&#10;Description automatically generated">
              <a:extLst>
                <a:ext uri="{FF2B5EF4-FFF2-40B4-BE49-F238E27FC236}">
                  <a16:creationId xmlns:a16="http://schemas.microsoft.com/office/drawing/2014/main" xmlns="" id="{C1668CEB-9B0D-B075-3AA0-E0F49B01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6089" y="15131457"/>
              <a:ext cx="2904637" cy="999211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indoor, screenshot, open&#10;&#10;Description automatically generated">
            <a:extLst>
              <a:ext uri="{FF2B5EF4-FFF2-40B4-BE49-F238E27FC236}">
                <a16:creationId xmlns:a16="http://schemas.microsoft.com/office/drawing/2014/main" xmlns="" id="{7774FED5-D90F-599F-2215-07C0F631F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893" y="6310423"/>
            <a:ext cx="6146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8700" y="5314950"/>
            <a:ext cx="11658600" cy="360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57400" y="9601200"/>
            <a:ext cx="9601200" cy="428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5C514E"/>
                </a:solidFill>
                <a:latin typeface="Arial"/>
                <a:cs typeface="Arial"/>
              </a:defRPr>
            </a:lvl1pPr>
          </a:lstStyle>
          <a:p>
            <a:pPr algn="ctr">
              <a:lnSpc>
                <a:spcPts val="7390"/>
              </a:lnSpc>
            </a:pPr>
            <a:r>
              <a:rPr spc="10"/>
              <a:t>КОНФЕРЕНЦІЇ</a:t>
            </a:r>
          </a:p>
          <a:p>
            <a:pPr marL="12065" marR="5080" algn="ctr">
              <a:lnSpc>
                <a:spcPts val="6220"/>
              </a:lnSpc>
            </a:pPr>
            <a:r>
              <a:rPr sz="5150" b="0" spc="15">
                <a:latin typeface="Arial"/>
                <a:cs typeface="Arial"/>
              </a:rPr>
              <a:t>деякий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>
                <a:latin typeface="Arial"/>
                <a:cs typeface="Arial"/>
              </a:rPr>
              <a:t>тизер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 spc="10">
                <a:latin typeface="Arial"/>
                <a:cs typeface="Arial"/>
              </a:rPr>
              <a:t>до</a:t>
            </a:r>
            <a:r>
              <a:rPr sz="5150" b="0" spc="-15">
                <a:latin typeface="Arial"/>
                <a:cs typeface="Arial"/>
              </a:rPr>
              <a:t> </a:t>
            </a:r>
            <a:r>
              <a:rPr sz="5150" b="0">
                <a:latin typeface="Arial"/>
                <a:cs typeface="Arial"/>
              </a:rPr>
              <a:t>теми </a:t>
            </a:r>
            <a:r>
              <a:rPr sz="5150" b="0" spc="-1415">
                <a:latin typeface="Arial"/>
                <a:cs typeface="Arial"/>
              </a:rPr>
              <a:t> </a:t>
            </a:r>
            <a:r>
              <a:rPr sz="5150" b="0" spc="15">
                <a:latin typeface="Arial"/>
                <a:cs typeface="Arial"/>
              </a:rPr>
              <a:t>про</a:t>
            </a:r>
            <a:r>
              <a:rPr sz="5150" b="0">
                <a:latin typeface="Arial"/>
                <a:cs typeface="Arial"/>
              </a:rPr>
              <a:t> </a:t>
            </a:r>
            <a:r>
              <a:rPr sz="5150" b="0" spc="10">
                <a:latin typeface="Arial"/>
                <a:cs typeface="Arial"/>
              </a:rPr>
              <a:t>beauty</a:t>
            </a:r>
            <a:endParaRPr sz="515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3185">
              <a:lnSpc>
                <a:spcPts val="5515"/>
              </a:lnSpc>
            </a:pPr>
            <a:r>
              <a:rPr spc="-5"/>
              <a:t>жовтня</a:t>
            </a:r>
          </a:p>
          <a:p>
            <a:pPr marL="12700">
              <a:lnSpc>
                <a:spcPts val="8150"/>
              </a:lnSpc>
            </a:pPr>
            <a:r>
              <a:rPr sz="6950" b="1" spc="-5">
                <a:latin typeface="Arial"/>
                <a:cs typeface="Arial"/>
              </a:rPr>
              <a:t>15:00</a:t>
            </a:r>
            <a:endParaRPr sz="695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mish+ Age De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7875CD70-B1E5-0156-DD68-DA004D8D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16873" r="6850" b="9498"/>
          <a:stretch/>
        </p:blipFill>
        <p:spPr>
          <a:xfrm>
            <a:off x="0" y="-114300"/>
            <a:ext cx="13716000" cy="10275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AEBF4F-3A20-AF12-B4B4-7EF9C9A04EDE}"/>
              </a:ext>
            </a:extLst>
          </p:cNvPr>
          <p:cNvSpPr/>
          <p:nvPr userDrawn="1"/>
        </p:nvSpPr>
        <p:spPr>
          <a:xfrm>
            <a:off x="0" y="-114300"/>
            <a:ext cx="13716000" cy="9846889"/>
          </a:xfrm>
          <a:prstGeom prst="rect">
            <a:avLst/>
          </a:prstGeom>
          <a:solidFill>
            <a:schemeClr val="tx1">
              <a:lumMod val="95000"/>
              <a:lumOff val="5000"/>
              <a:alpha val="174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8223E9-5D9E-680F-7915-8DCD69FFC2D2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rgbClr val="97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13">
            <a:extLst>
              <a:ext uri="{FF2B5EF4-FFF2-40B4-BE49-F238E27FC236}">
                <a16:creationId xmlns:a16="http://schemas.microsoft.com/office/drawing/2014/main" xmlns="" id="{ADF740FF-5324-3395-241A-2F0DD9E325CB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xmlns="" id="{5ED34CBF-EA3C-D575-25C5-5163EBD8D0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emish+ Age De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CD006F9-3413-FB72-793D-8ED9A41A9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17236" r="2851" b="5383"/>
          <a:stretch/>
        </p:blipFill>
        <p:spPr>
          <a:xfrm>
            <a:off x="-1" y="0"/>
            <a:ext cx="13716000" cy="104411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2A1AFB-D6D5-4520-7D92-E07CB5B1BF0C}"/>
              </a:ext>
            </a:extLst>
          </p:cNvPr>
          <p:cNvSpPr/>
          <p:nvPr userDrawn="1"/>
        </p:nvSpPr>
        <p:spPr>
          <a:xfrm>
            <a:off x="1" y="-1"/>
            <a:ext cx="13716000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205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8223E9-5D9E-680F-7915-8DCD69FFC2D2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rgbClr val="AE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13">
            <a:extLst>
              <a:ext uri="{FF2B5EF4-FFF2-40B4-BE49-F238E27FC236}">
                <a16:creationId xmlns:a16="http://schemas.microsoft.com/office/drawing/2014/main" xmlns="" id="{ADF740FF-5324-3395-241A-2F0DD9E325CB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xmlns="" id="{5ED34CBF-EA3C-D575-25C5-5163EBD8D0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4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emish+ Age De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7875CD70-B1E5-0156-DD68-DA004D8D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t="11539" r="6736" b="8606"/>
          <a:stretch/>
        </p:blipFill>
        <p:spPr>
          <a:xfrm>
            <a:off x="0" y="-114300"/>
            <a:ext cx="13716000" cy="111440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6FCBE7-EEFE-3626-A6CA-1138581918BF}"/>
              </a:ext>
            </a:extLst>
          </p:cNvPr>
          <p:cNvSpPr/>
          <p:nvPr userDrawn="1"/>
        </p:nvSpPr>
        <p:spPr>
          <a:xfrm>
            <a:off x="-6682" y="-101510"/>
            <a:ext cx="13716000" cy="11144061"/>
          </a:xfrm>
          <a:prstGeom prst="rect">
            <a:avLst/>
          </a:prstGeom>
          <a:solidFill>
            <a:schemeClr val="tx1">
              <a:lumMod val="95000"/>
              <a:lumOff val="5000"/>
              <a:alpha val="178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8223E9-5D9E-680F-7915-8DCD69FFC2D2}"/>
              </a:ext>
            </a:extLst>
          </p:cNvPr>
          <p:cNvSpPr/>
          <p:nvPr userDrawn="1"/>
        </p:nvSpPr>
        <p:spPr>
          <a:xfrm>
            <a:off x="0" y="11029761"/>
            <a:ext cx="13716000" cy="7412412"/>
          </a:xfrm>
          <a:prstGeom prst="rect">
            <a:avLst/>
          </a:prstGeom>
          <a:solidFill>
            <a:srgbClr val="97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13">
            <a:extLst>
              <a:ext uri="{FF2B5EF4-FFF2-40B4-BE49-F238E27FC236}">
                <a16:creationId xmlns:a16="http://schemas.microsoft.com/office/drawing/2014/main" xmlns="" id="{ADF740FF-5324-3395-241A-2F0DD9E325CB}"/>
              </a:ext>
            </a:extLst>
          </p:cNvPr>
          <p:cNvSpPr/>
          <p:nvPr userDrawn="1"/>
        </p:nvSpPr>
        <p:spPr>
          <a:xfrm>
            <a:off x="5114135" y="9309119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xmlns="" id="{5ED34CBF-EA3C-D575-25C5-5163EBD8D0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9476494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iletry, perfume&#10;&#10;Description automatically generated">
            <a:extLst>
              <a:ext uri="{FF2B5EF4-FFF2-40B4-BE49-F238E27FC236}">
                <a16:creationId xmlns:a16="http://schemas.microsoft.com/office/drawing/2014/main" xmlns="" id="{3C2B1ACF-B0BF-C808-E8AA-28E59A456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t="15877" r="10217" b="12434"/>
          <a:stretch/>
        </p:blipFill>
        <p:spPr>
          <a:xfrm>
            <a:off x="0" y="0"/>
            <a:ext cx="13716000" cy="10275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D97A44-E758-25F2-DEBA-01681AA235EC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rgbClr val="AB0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39A37A-DFEC-9C94-251E-A4E4F55CE6EE}"/>
              </a:ext>
            </a:extLst>
          </p:cNvPr>
          <p:cNvSpPr/>
          <p:nvPr userDrawn="1"/>
        </p:nvSpPr>
        <p:spPr>
          <a:xfrm>
            <a:off x="1" y="-1"/>
            <a:ext cx="13716000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1986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Овал 13">
            <a:extLst>
              <a:ext uri="{FF2B5EF4-FFF2-40B4-BE49-F238E27FC236}">
                <a16:creationId xmlns:a16="http://schemas.microsoft.com/office/drawing/2014/main" xmlns="" id="{87FEA62D-42C5-F8C3-C303-056B2D15DAC7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xmlns="" id="{02A89F0F-F230-5AA4-29F0-C5E5DD8F3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8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6341FF-6F3C-9A24-4B14-CDED3E9615F4}"/>
              </a:ext>
            </a:extLst>
          </p:cNvPr>
          <p:cNvGrpSpPr/>
          <p:nvPr userDrawn="1"/>
        </p:nvGrpSpPr>
        <p:grpSpPr>
          <a:xfrm>
            <a:off x="-1" y="0"/>
            <a:ext cx="13716000" cy="17145001"/>
            <a:chOff x="0" y="-1"/>
            <a:chExt cx="13716000" cy="17145001"/>
          </a:xfrm>
        </p:grpSpPr>
        <p:pic>
          <p:nvPicPr>
            <p:cNvPr id="3" name="Picture 2" descr="A picture containing text, indoor, counter, bottle&#10;&#10;Description automatically generated">
              <a:extLst>
                <a:ext uri="{FF2B5EF4-FFF2-40B4-BE49-F238E27FC236}">
                  <a16:creationId xmlns:a16="http://schemas.microsoft.com/office/drawing/2014/main" xmlns="" id="{781EE026-4C90-C684-F5FB-8708FD4F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3" t="15166" r="16242" b="-3149"/>
            <a:stretch/>
          </p:blipFill>
          <p:spPr>
            <a:xfrm>
              <a:off x="0" y="-1"/>
              <a:ext cx="13716000" cy="12725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EC542D6-D499-0B93-C5F9-AEA4DA59C0B9}"/>
                </a:ext>
              </a:extLst>
            </p:cNvPr>
            <p:cNvSpPr/>
            <p:nvPr/>
          </p:nvSpPr>
          <p:spPr>
            <a:xfrm>
              <a:off x="0" y="9732588"/>
              <a:ext cx="13716000" cy="7412412"/>
            </a:xfrm>
            <a:prstGeom prst="rect">
              <a:avLst/>
            </a:prstGeom>
            <a:solidFill>
              <a:srgbClr val="00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4423B6-FD82-C0A1-38D6-5BD1E80AF77E}"/>
              </a:ext>
            </a:extLst>
          </p:cNvPr>
          <p:cNvSpPr/>
          <p:nvPr userDrawn="1"/>
        </p:nvSpPr>
        <p:spPr>
          <a:xfrm>
            <a:off x="1" y="-1"/>
            <a:ext cx="13716000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Овал 13">
            <a:extLst>
              <a:ext uri="{FF2B5EF4-FFF2-40B4-BE49-F238E27FC236}">
                <a16:creationId xmlns:a16="http://schemas.microsoft.com/office/drawing/2014/main" xmlns="" id="{B7C58A45-2208-0201-1CA1-449B635C8532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xmlns="" id="{DEB18021-FE60-1BF7-5C74-ABE2815822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9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iletry, cosmetic&#10;&#10;Description automatically generated">
            <a:extLst>
              <a:ext uri="{FF2B5EF4-FFF2-40B4-BE49-F238E27FC236}">
                <a16:creationId xmlns:a16="http://schemas.microsoft.com/office/drawing/2014/main" xmlns="" id="{EECC258B-D39F-4D3E-28BA-15A9199CC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30906" r="25685" b="23229"/>
          <a:stretch/>
        </p:blipFill>
        <p:spPr>
          <a:xfrm>
            <a:off x="0" y="0"/>
            <a:ext cx="13729609" cy="111083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11AE84-C4F0-7EA1-A5D1-A1725602E854}"/>
              </a:ext>
            </a:extLst>
          </p:cNvPr>
          <p:cNvSpPr/>
          <p:nvPr userDrawn="1"/>
        </p:nvSpPr>
        <p:spPr>
          <a:xfrm>
            <a:off x="1" y="0"/>
            <a:ext cx="13716000" cy="9732590"/>
          </a:xfrm>
          <a:prstGeom prst="rect">
            <a:avLst/>
          </a:prstGeom>
          <a:solidFill>
            <a:schemeClr val="tx1">
              <a:lumMod val="95000"/>
              <a:lumOff val="5000"/>
              <a:alpha val="212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93D36F-F599-E637-09AB-7268C037AC65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13">
            <a:extLst>
              <a:ext uri="{FF2B5EF4-FFF2-40B4-BE49-F238E27FC236}">
                <a16:creationId xmlns:a16="http://schemas.microsoft.com/office/drawing/2014/main" xmlns="" id="{944252FB-66FB-F318-A271-5CD58E5CE0C3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rgbClr val="D0D0D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xmlns="" id="{139B6DCE-64AF-AEC5-C4DB-9AA0818DB7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iletry, cosmetic&#10;&#10;Description automatically generated">
            <a:extLst>
              <a:ext uri="{FF2B5EF4-FFF2-40B4-BE49-F238E27FC236}">
                <a16:creationId xmlns:a16="http://schemas.microsoft.com/office/drawing/2014/main" xmlns="" id="{A4C6F6C4-87AA-CCDE-1643-6788A73CE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26726" r="12010" b="2672"/>
          <a:stretch/>
        </p:blipFill>
        <p:spPr>
          <a:xfrm>
            <a:off x="0" y="0"/>
            <a:ext cx="13716000" cy="9732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CBA399-5332-FE11-D1A0-05F8CDB63C05}"/>
              </a:ext>
            </a:extLst>
          </p:cNvPr>
          <p:cNvSpPr/>
          <p:nvPr userDrawn="1"/>
        </p:nvSpPr>
        <p:spPr>
          <a:xfrm>
            <a:off x="0" y="-1"/>
            <a:ext cx="13716001" cy="9732589"/>
          </a:xfrm>
          <a:prstGeom prst="rect">
            <a:avLst/>
          </a:prstGeom>
          <a:solidFill>
            <a:schemeClr val="tx1">
              <a:lumMod val="95000"/>
              <a:lumOff val="5000"/>
              <a:alpha val="257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1852A4-385A-25B3-0323-A784D40EC5E7}"/>
              </a:ext>
            </a:extLst>
          </p:cNvPr>
          <p:cNvSpPr/>
          <p:nvPr userDrawn="1"/>
        </p:nvSpPr>
        <p:spPr>
          <a:xfrm>
            <a:off x="0" y="9732589"/>
            <a:ext cx="13716000" cy="7412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вал 13">
            <a:extLst>
              <a:ext uri="{FF2B5EF4-FFF2-40B4-BE49-F238E27FC236}">
                <a16:creationId xmlns:a16="http://schemas.microsoft.com/office/drawing/2014/main" xmlns="" id="{E26C0440-8886-3575-21D6-5931F85A3296}"/>
              </a:ext>
            </a:extLst>
          </p:cNvPr>
          <p:cNvSpPr/>
          <p:nvPr userDrawn="1"/>
        </p:nvSpPr>
        <p:spPr>
          <a:xfrm>
            <a:off x="5114135" y="8011947"/>
            <a:ext cx="3474366" cy="347436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b="1" cap="none" spc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xmlns="" id="{6E0AD992-42F6-7876-1422-95ACB0E269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12344400" cy="274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5800" y="3943350"/>
            <a:ext cx="12344400" cy="1131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6486" y="12187670"/>
            <a:ext cx="6630034" cy="86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1" i="0">
                <a:solidFill>
                  <a:srgbClr val="5C514E"/>
                </a:solidFill>
                <a:latin typeface="Arial"/>
                <a:cs typeface="Arial"/>
              </a:defRPr>
            </a:lvl1pPr>
          </a:lstStyle>
          <a:p>
            <a:pPr algn="ctr">
              <a:lnSpc>
                <a:spcPts val="7390"/>
              </a:lnSpc>
            </a:pPr>
            <a:r>
              <a:rPr lang="es-419" sz="5150"/>
              <a:t>XXXXXX</a:t>
            </a:r>
            <a:endParaRPr sz="515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41942" y="12299274"/>
            <a:ext cx="2285365" cy="1759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3185">
              <a:lnSpc>
                <a:spcPts val="5515"/>
              </a:lnSpc>
            </a:pPr>
            <a:r>
              <a:rPr spc="-5"/>
              <a:t>жовтня</a:t>
            </a:r>
          </a:p>
          <a:p>
            <a:pPr marL="12700">
              <a:lnSpc>
                <a:spcPts val="8150"/>
              </a:lnSpc>
            </a:pPr>
            <a:r>
              <a:rPr sz="6950" b="1" spc="-5">
                <a:latin typeface="Arial"/>
                <a:cs typeface="Arial"/>
              </a:rPr>
              <a:t>15:00</a:t>
            </a:r>
            <a:endParaRPr sz="695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75520" y="15944850"/>
            <a:ext cx="3154680" cy="85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62" r:id="rId3"/>
    <p:sldLayoutId id="2147483678" r:id="rId4"/>
    <p:sldLayoutId id="2147483677" r:id="rId5"/>
    <p:sldLayoutId id="2147483666" r:id="rId6"/>
    <p:sldLayoutId id="2147483667" r:id="rId7"/>
    <p:sldLayoutId id="2147483670" r:id="rId8"/>
    <p:sldLayoutId id="2147483672" r:id="rId9"/>
    <p:sldLayoutId id="2147483673" r:id="rId10"/>
    <p:sldLayoutId id="2147483676" r:id="rId11"/>
    <p:sldLayoutId id="2147483663" r:id="rId12"/>
    <p:sldLayoutId id="2147483664" r:id="rId13"/>
    <p:sldLayoutId id="2147483665" r:id="rId14"/>
    <p:sldLayoutId id="2147483675" r:id="rId15"/>
    <p:sldLayoutId id="2147483674" r:id="rId1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B32B9F-A970-F65C-91F6-1AD5C6086353}"/>
              </a:ext>
            </a:extLst>
          </p:cNvPr>
          <p:cNvSpPr txBox="1"/>
          <p:nvPr/>
        </p:nvSpPr>
        <p:spPr>
          <a:xfrm>
            <a:off x="5455275" y="10319504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BE1C83B-C847-5994-50A9-4BB78E4FCF05}"/>
              </a:ext>
            </a:extLst>
          </p:cNvPr>
          <p:cNvSpPr/>
          <p:nvPr/>
        </p:nvSpPr>
        <p:spPr>
          <a:xfrm>
            <a:off x="889394" y="13112473"/>
            <a:ext cx="2843228" cy="31633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E8E6425-3770-3A77-5657-11DD0AAFEFDC}"/>
              </a:ext>
            </a:extLst>
          </p:cNvPr>
          <p:cNvSpPr/>
          <p:nvPr/>
        </p:nvSpPr>
        <p:spPr>
          <a:xfrm>
            <a:off x="4513830" y="12735138"/>
            <a:ext cx="4711903" cy="3540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EC8D344-9531-79A3-CD65-1241B06CF171}"/>
              </a:ext>
            </a:extLst>
          </p:cNvPr>
          <p:cNvSpPr/>
          <p:nvPr/>
        </p:nvSpPr>
        <p:spPr>
          <a:xfrm>
            <a:off x="9841204" y="13265959"/>
            <a:ext cx="3507541" cy="3009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371E80E-5CE0-CB89-BA5A-9573090C3B8C}"/>
              </a:ext>
            </a:extLst>
          </p:cNvPr>
          <p:cNvSpPr/>
          <p:nvPr/>
        </p:nvSpPr>
        <p:spPr>
          <a:xfrm>
            <a:off x="10212299" y="7288148"/>
            <a:ext cx="2600270" cy="25471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447E1E8-618B-C6C5-838E-F18D506C19F8}"/>
              </a:ext>
            </a:extLst>
          </p:cNvPr>
          <p:cNvSpPr/>
          <p:nvPr/>
        </p:nvSpPr>
        <p:spPr>
          <a:xfrm>
            <a:off x="4586750" y="7103900"/>
            <a:ext cx="4528457" cy="27313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0C1B6FE-8C1F-5441-5577-F0B1D664F552}"/>
              </a:ext>
            </a:extLst>
          </p:cNvPr>
          <p:cNvSpPr/>
          <p:nvPr/>
        </p:nvSpPr>
        <p:spPr>
          <a:xfrm>
            <a:off x="1267081" y="6871074"/>
            <a:ext cx="1766483" cy="2964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BF2FC2-CB8E-0624-95A8-1376967F0F9B}"/>
              </a:ext>
            </a:extLst>
          </p:cNvPr>
          <p:cNvSpPr txBox="1"/>
          <p:nvPr/>
        </p:nvSpPr>
        <p:spPr>
          <a:xfrm>
            <a:off x="-1" y="1201813"/>
            <a:ext cx="1371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 smtClean="0">
                <a:solidFill>
                  <a:schemeClr val="bg1">
                    <a:lumMod val="50000"/>
                  </a:schemeClr>
                </a:solidFill>
              </a:rPr>
              <a:t>COMO USAR OS CONVITES</a:t>
            </a:r>
            <a:r>
              <a:rPr lang="es-CO" sz="72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CO" sz="72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CO" sz="7200" b="1" dirty="0">
                <a:solidFill>
                  <a:schemeClr val="bg1">
                    <a:lumMod val="50000"/>
                  </a:schemeClr>
                </a:solidFill>
              </a:rPr>
              <a:t>NOVAGE</a:t>
            </a:r>
            <a:r>
              <a:rPr lang="es-CO" sz="7200" b="1" dirty="0" smtClean="0">
                <a:solidFill>
                  <a:schemeClr val="bg1">
                    <a:lumMod val="50000"/>
                  </a:schemeClr>
                </a:solidFill>
              </a:rPr>
              <a:t>+?</a:t>
            </a:r>
            <a:endParaRPr lang="es-CO" sz="72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CO" b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9BC81A-4D2B-FBB5-F885-EA6175804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3" r="5510" b="4948"/>
          <a:stretch/>
        </p:blipFill>
        <p:spPr>
          <a:xfrm>
            <a:off x="1406228" y="7025623"/>
            <a:ext cx="1517837" cy="2663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D927D9-227A-68E7-B923-BB1923D935C4}"/>
              </a:ext>
            </a:extLst>
          </p:cNvPr>
          <p:cNvSpPr txBox="1"/>
          <p:nvPr/>
        </p:nvSpPr>
        <p:spPr>
          <a:xfrm>
            <a:off x="1099088" y="5426690"/>
            <a:ext cx="2293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 a data e a hora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558A17-6907-2CA1-5846-3024CB0F525D}"/>
              </a:ext>
            </a:extLst>
          </p:cNvPr>
          <p:cNvSpPr txBox="1"/>
          <p:nvPr/>
        </p:nvSpPr>
        <p:spPr>
          <a:xfrm>
            <a:off x="4580282" y="5426690"/>
            <a:ext cx="4534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 e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s-CO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sessão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AE91FD-4CA3-75E0-8A04-06B6A8CC5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" t="1417" r="3511" b="-1417"/>
          <a:stretch/>
        </p:blipFill>
        <p:spPr>
          <a:xfrm>
            <a:off x="4714320" y="7229730"/>
            <a:ext cx="4277268" cy="24594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7FEF4F-F2CF-3812-18BD-20FA4FA54532}"/>
              </a:ext>
            </a:extLst>
          </p:cNvPr>
          <p:cNvSpPr txBox="1"/>
          <p:nvPr/>
        </p:nvSpPr>
        <p:spPr>
          <a:xfrm>
            <a:off x="9642456" y="5426690"/>
            <a:ext cx="361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 a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 clicando na zona redonda.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Selecione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 nos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ficheiros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64DE68-E612-873C-DC0D-1621CBBC2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684" y="7483949"/>
            <a:ext cx="2309369" cy="2186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6B5DC-2681-DAF6-18E4-9723901CBDEC}"/>
              </a:ext>
            </a:extLst>
          </p:cNvPr>
          <p:cNvSpPr txBox="1"/>
          <p:nvPr/>
        </p:nvSpPr>
        <p:spPr>
          <a:xfrm>
            <a:off x="485615" y="11804653"/>
            <a:ext cx="39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 o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</a:t>
            </a:r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título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0F275A-6333-03E7-118F-FCF389F82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332" y="13267896"/>
            <a:ext cx="2527793" cy="28186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6E8EA52-6D5A-94A3-44FF-2120661E5AF4}"/>
              </a:ext>
            </a:extLst>
          </p:cNvPr>
          <p:cNvSpPr txBox="1"/>
          <p:nvPr/>
        </p:nvSpPr>
        <p:spPr>
          <a:xfrm>
            <a:off x="4803839" y="11833842"/>
            <a:ext cx="420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Salve como </a:t>
            </a:r>
            <a:r>
              <a:rPr lang="es-CO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46E7594-7D0D-EA8A-074A-03CCB4CD44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467"/>
          <a:stretch/>
        </p:blipFill>
        <p:spPr>
          <a:xfrm>
            <a:off x="4687212" y="12887233"/>
            <a:ext cx="4345937" cy="32304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4D17568-5C3E-32FD-E4AE-DCFAD1F7576C}"/>
              </a:ext>
            </a:extLst>
          </p:cNvPr>
          <p:cNvSpPr txBox="1"/>
          <p:nvPr/>
        </p:nvSpPr>
        <p:spPr>
          <a:xfrm>
            <a:off x="9426576" y="11778686"/>
            <a:ext cx="431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Partilhe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xmlns="" id="{C94100D0-5801-5351-DDB3-DD230A04E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551" y="15020243"/>
            <a:ext cx="849986" cy="849986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xmlns="" id="{F7309BFA-03F0-B525-3BEF-4724F9359A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457" y="13734810"/>
            <a:ext cx="1715152" cy="964773"/>
          </a:xfrm>
          <a:prstGeom prst="rect">
            <a:avLst/>
          </a:prstGeom>
        </p:spPr>
      </p:pic>
      <p:pic>
        <p:nvPicPr>
          <p:cNvPr id="32" name="Picture 31" descr="Logo, icon&#10;&#10;Description automatically generated">
            <a:extLst>
              <a:ext uri="{FF2B5EF4-FFF2-40B4-BE49-F238E27FC236}">
                <a16:creationId xmlns:a16="http://schemas.microsoft.com/office/drawing/2014/main" xmlns="" id="{5D683FBA-AF4A-6605-9028-8DC014B5C2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06" y="13829560"/>
            <a:ext cx="1477734" cy="831225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xmlns="" id="{4106E673-0E81-E0AB-058C-A39B218CD8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06" y="14766414"/>
            <a:ext cx="1295217" cy="129521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xmlns="" id="{BBD46D8F-227E-9CA5-D53B-6255F0D1B6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63" y="13835647"/>
            <a:ext cx="1256341" cy="7852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C7EA7C-4939-BFB6-7FDF-605445F990D9}"/>
              </a:ext>
            </a:extLst>
          </p:cNvPr>
          <p:cNvSpPr txBox="1"/>
          <p:nvPr/>
        </p:nvSpPr>
        <p:spPr>
          <a:xfrm>
            <a:off x="785999" y="3800129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D45BE96-3B1F-3069-30BE-ADF991310A52}"/>
              </a:ext>
            </a:extLst>
          </p:cNvPr>
          <p:cNvSpPr txBox="1"/>
          <p:nvPr/>
        </p:nvSpPr>
        <p:spPr>
          <a:xfrm>
            <a:off x="5455275" y="3845706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B970668-57D3-8497-26EA-ACDB6EE02707}"/>
              </a:ext>
            </a:extLst>
          </p:cNvPr>
          <p:cNvSpPr txBox="1"/>
          <p:nvPr/>
        </p:nvSpPr>
        <p:spPr>
          <a:xfrm>
            <a:off x="10027275" y="3845706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F0F2DB4-EE7A-27A5-C074-6807D3F23548}"/>
              </a:ext>
            </a:extLst>
          </p:cNvPr>
          <p:cNvSpPr txBox="1"/>
          <p:nvPr/>
        </p:nvSpPr>
        <p:spPr>
          <a:xfrm>
            <a:off x="785999" y="10273927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8263253-B48A-6AE9-C14F-28D17BA464A0}"/>
              </a:ext>
            </a:extLst>
          </p:cNvPr>
          <p:cNvSpPr txBox="1"/>
          <p:nvPr/>
        </p:nvSpPr>
        <p:spPr>
          <a:xfrm>
            <a:off x="10027275" y="10319504"/>
            <a:ext cx="2717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8282474-7AC9-87B7-7013-4A0D995EE43B}"/>
              </a:ext>
            </a:extLst>
          </p:cNvPr>
          <p:cNvCxnSpPr>
            <a:cxnSpLocks/>
          </p:cNvCxnSpPr>
          <p:nvPr/>
        </p:nvCxnSpPr>
        <p:spPr>
          <a:xfrm>
            <a:off x="4190269" y="4521336"/>
            <a:ext cx="0" cy="5306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04645C8-81E7-CD33-DAC0-F9C7C0652823}"/>
              </a:ext>
            </a:extLst>
          </p:cNvPr>
          <p:cNvCxnSpPr>
            <a:cxnSpLocks/>
          </p:cNvCxnSpPr>
          <p:nvPr/>
        </p:nvCxnSpPr>
        <p:spPr>
          <a:xfrm>
            <a:off x="9505219" y="4521336"/>
            <a:ext cx="0" cy="53064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A09EC46-3A30-DB11-682B-978B71553AC2}"/>
              </a:ext>
            </a:extLst>
          </p:cNvPr>
          <p:cNvCxnSpPr/>
          <p:nvPr/>
        </p:nvCxnSpPr>
        <p:spPr>
          <a:xfrm>
            <a:off x="485615" y="10194415"/>
            <a:ext cx="12773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236357F-9076-F8B5-DD9B-4616958F82EC}"/>
              </a:ext>
            </a:extLst>
          </p:cNvPr>
          <p:cNvCxnSpPr>
            <a:cxnSpLocks/>
          </p:cNvCxnSpPr>
          <p:nvPr/>
        </p:nvCxnSpPr>
        <p:spPr>
          <a:xfrm>
            <a:off x="4190269" y="10575235"/>
            <a:ext cx="0" cy="57527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3D1726A8-03DD-C0CA-C325-96D25D7512BB}"/>
              </a:ext>
            </a:extLst>
          </p:cNvPr>
          <p:cNvCxnSpPr>
            <a:cxnSpLocks/>
          </p:cNvCxnSpPr>
          <p:nvPr/>
        </p:nvCxnSpPr>
        <p:spPr>
          <a:xfrm>
            <a:off x="9505219" y="10614991"/>
            <a:ext cx="0" cy="571302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21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65CC6-308B-8B01-333C-92848EB856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400F03-6A75-1129-3C72-9F86D5B1EF96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5BCC020F-C376-B69A-69A8-ADAFEFCDD623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xmlns="" id="{455EE25B-4BDA-67E0-A391-8488006EB150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xmlns="" id="{0A088E04-B263-760A-F4D9-8A2FA3EF64E8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8CEEF8-A1B8-4154-A0E3-5BFAE0DF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xmlns="" id="{B24530BB-C82D-8747-F0F0-C55F9E51898F}"/>
              </a:ext>
            </a:extLst>
          </p:cNvPr>
          <p:cNvSpPr txBox="1"/>
          <p:nvPr/>
        </p:nvSpPr>
        <p:spPr>
          <a:xfrm>
            <a:off x="4037417" y="12031096"/>
            <a:ext cx="5641165" cy="1359346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/>
                <a:cs typeface="Arial"/>
              </a:rPr>
              <a:t>Claudia Bustamante</a:t>
            </a:r>
          </a:p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2800" dirty="0">
                <a:solidFill>
                  <a:schemeClr val="bg1"/>
                </a:solidFill>
                <a:latin typeface="Arial"/>
                <a:cs typeface="Arial"/>
              </a:rPr>
              <a:t>Diamond Director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FDEEB92F-F2C1-626C-788F-71619C3974BB}"/>
              </a:ext>
            </a:extLst>
          </p:cNvPr>
          <p:cNvSpPr txBox="1"/>
          <p:nvPr/>
        </p:nvSpPr>
        <p:spPr>
          <a:xfrm>
            <a:off x="-1" y="3654290"/>
            <a:ext cx="13716001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CO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FACIAL MASSAGE AND SKIN CARE</a:t>
            </a:r>
            <a:endParaRPr lang="en-US" sz="8000" b="1" spc="10" dirty="0">
              <a:solidFill>
                <a:schemeClr val="bg1"/>
              </a:solidFill>
              <a:effectLst>
                <a:outerShdw blurRad="307389" dist="55621" dir="21540000" algn="ctr" rotWithShape="0">
                  <a:schemeClr val="bg1">
                    <a:lumMod val="50000"/>
                    <a:alpha val="44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47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>
            <a:extLst>
              <a:ext uri="{FF2B5EF4-FFF2-40B4-BE49-F238E27FC236}">
                <a16:creationId xmlns:a16="http://schemas.microsoft.com/office/drawing/2014/main" xmlns="" id="{9E381E74-A321-4313-4E81-6F275BA11CED}"/>
              </a:ext>
            </a:extLst>
          </p:cNvPr>
          <p:cNvSpPr/>
          <p:nvPr/>
        </p:nvSpPr>
        <p:spPr>
          <a:xfrm>
            <a:off x="5100528" y="15675325"/>
            <a:ext cx="3631992" cy="682064"/>
          </a:xfrm>
          <a:custGeom>
            <a:avLst/>
            <a:gdLst/>
            <a:ahLst/>
            <a:cxnLst/>
            <a:rect l="l" t="t" r="r" b="b"/>
            <a:pathLst>
              <a:path w="3110865" h="584200">
                <a:moveTo>
                  <a:pt x="665314" y="41224"/>
                </a:moveTo>
                <a:lnTo>
                  <a:pt x="523633" y="41224"/>
                </a:lnTo>
                <a:lnTo>
                  <a:pt x="523633" y="368554"/>
                </a:lnTo>
                <a:lnTo>
                  <a:pt x="572503" y="368554"/>
                </a:lnTo>
                <a:lnTo>
                  <a:pt x="572490" y="246519"/>
                </a:lnTo>
                <a:lnTo>
                  <a:pt x="711709" y="246519"/>
                </a:lnTo>
                <a:lnTo>
                  <a:pt x="705256" y="237934"/>
                </a:lnTo>
                <a:lnTo>
                  <a:pt x="739221" y="224223"/>
                </a:lnTo>
                <a:lnTo>
                  <a:pt x="764747" y="203023"/>
                </a:lnTo>
                <a:lnTo>
                  <a:pt x="765738" y="201307"/>
                </a:lnTo>
                <a:lnTo>
                  <a:pt x="572503" y="201307"/>
                </a:lnTo>
                <a:lnTo>
                  <a:pt x="572490" y="87414"/>
                </a:lnTo>
                <a:lnTo>
                  <a:pt x="767823" y="87414"/>
                </a:lnTo>
                <a:lnTo>
                  <a:pt x="753230" y="68562"/>
                </a:lnTo>
                <a:lnTo>
                  <a:pt x="715030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711709" y="246519"/>
                </a:moveTo>
                <a:lnTo>
                  <a:pt x="652068" y="246519"/>
                </a:lnTo>
                <a:lnTo>
                  <a:pt x="741311" y="368465"/>
                </a:lnTo>
                <a:lnTo>
                  <a:pt x="803440" y="368554"/>
                </a:lnTo>
                <a:lnTo>
                  <a:pt x="711709" y="246519"/>
                </a:lnTo>
                <a:close/>
              </a:path>
              <a:path w="3110865" h="584200">
                <a:moveTo>
                  <a:pt x="523633" y="41224"/>
                </a:moveTo>
                <a:lnTo>
                  <a:pt x="523608" y="368465"/>
                </a:lnTo>
                <a:lnTo>
                  <a:pt x="523633" y="41224"/>
                </a:lnTo>
                <a:close/>
              </a:path>
              <a:path w="3110865" h="584200">
                <a:moveTo>
                  <a:pt x="652068" y="246519"/>
                </a:moveTo>
                <a:lnTo>
                  <a:pt x="572490" y="246519"/>
                </a:lnTo>
                <a:lnTo>
                  <a:pt x="572490" y="368465"/>
                </a:lnTo>
                <a:lnTo>
                  <a:pt x="572503" y="246583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652115" y="246583"/>
                </a:moveTo>
                <a:lnTo>
                  <a:pt x="741246" y="368465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705293" y="237919"/>
                </a:moveTo>
                <a:lnTo>
                  <a:pt x="803373" y="368465"/>
                </a:lnTo>
                <a:lnTo>
                  <a:pt x="705293" y="237919"/>
                </a:lnTo>
                <a:close/>
              </a:path>
              <a:path w="3110865" h="584200">
                <a:moveTo>
                  <a:pt x="786396" y="141668"/>
                </a:moveTo>
                <a:lnTo>
                  <a:pt x="780800" y="175221"/>
                </a:lnTo>
                <a:lnTo>
                  <a:pt x="764747" y="203023"/>
                </a:lnTo>
                <a:lnTo>
                  <a:pt x="739221" y="224223"/>
                </a:lnTo>
                <a:lnTo>
                  <a:pt x="705256" y="237871"/>
                </a:lnTo>
                <a:lnTo>
                  <a:pt x="739226" y="224277"/>
                </a:lnTo>
                <a:lnTo>
                  <a:pt x="764752" y="203065"/>
                </a:lnTo>
                <a:lnTo>
                  <a:pt x="780819" y="175197"/>
                </a:lnTo>
                <a:lnTo>
                  <a:pt x="786396" y="141668"/>
                </a:lnTo>
                <a:close/>
              </a:path>
              <a:path w="3110865" h="584200">
                <a:moveTo>
                  <a:pt x="736168" y="143002"/>
                </a:moveTo>
                <a:lnTo>
                  <a:pt x="730914" y="167055"/>
                </a:lnTo>
                <a:lnTo>
                  <a:pt x="716032" y="185402"/>
                </a:lnTo>
                <a:lnTo>
                  <a:pt x="692705" y="197131"/>
                </a:lnTo>
                <a:lnTo>
                  <a:pt x="662178" y="201256"/>
                </a:lnTo>
                <a:lnTo>
                  <a:pt x="572503" y="201256"/>
                </a:lnTo>
                <a:lnTo>
                  <a:pt x="662190" y="201307"/>
                </a:lnTo>
                <a:lnTo>
                  <a:pt x="692710" y="197178"/>
                </a:lnTo>
                <a:lnTo>
                  <a:pt x="716033" y="185437"/>
                </a:lnTo>
                <a:lnTo>
                  <a:pt x="730933" y="167036"/>
                </a:lnTo>
                <a:lnTo>
                  <a:pt x="736168" y="143002"/>
                </a:lnTo>
                <a:close/>
              </a:path>
              <a:path w="3110865" h="584200">
                <a:moveTo>
                  <a:pt x="767823" y="87414"/>
                </a:moveTo>
                <a:lnTo>
                  <a:pt x="662635" y="87414"/>
                </a:lnTo>
                <a:lnTo>
                  <a:pt x="693836" y="91131"/>
                </a:lnTo>
                <a:lnTo>
                  <a:pt x="716922" y="101958"/>
                </a:lnTo>
                <a:lnTo>
                  <a:pt x="731249" y="119410"/>
                </a:lnTo>
                <a:lnTo>
                  <a:pt x="736168" y="143002"/>
                </a:lnTo>
                <a:lnTo>
                  <a:pt x="730929" y="167055"/>
                </a:lnTo>
                <a:lnTo>
                  <a:pt x="716033" y="185437"/>
                </a:lnTo>
                <a:lnTo>
                  <a:pt x="692710" y="197178"/>
                </a:lnTo>
                <a:lnTo>
                  <a:pt x="662190" y="201307"/>
                </a:lnTo>
                <a:lnTo>
                  <a:pt x="765738" y="201307"/>
                </a:lnTo>
                <a:lnTo>
                  <a:pt x="780814" y="175197"/>
                </a:lnTo>
                <a:lnTo>
                  <a:pt x="786396" y="141668"/>
                </a:lnTo>
                <a:lnTo>
                  <a:pt x="777743" y="100229"/>
                </a:lnTo>
                <a:lnTo>
                  <a:pt x="767823" y="87414"/>
                </a:lnTo>
                <a:close/>
              </a:path>
              <a:path w="3110865" h="584200">
                <a:moveTo>
                  <a:pt x="572503" y="87414"/>
                </a:moveTo>
                <a:lnTo>
                  <a:pt x="572490" y="201256"/>
                </a:lnTo>
                <a:lnTo>
                  <a:pt x="572503" y="87414"/>
                </a:lnTo>
                <a:close/>
              </a:path>
              <a:path w="3110865" h="584200">
                <a:moveTo>
                  <a:pt x="662635" y="87414"/>
                </a:moveTo>
                <a:lnTo>
                  <a:pt x="693830" y="91131"/>
                </a:lnTo>
                <a:lnTo>
                  <a:pt x="716921" y="101958"/>
                </a:lnTo>
                <a:lnTo>
                  <a:pt x="731248" y="119410"/>
                </a:lnTo>
                <a:lnTo>
                  <a:pt x="736168" y="143002"/>
                </a:lnTo>
                <a:lnTo>
                  <a:pt x="731249" y="119410"/>
                </a:lnTo>
                <a:lnTo>
                  <a:pt x="716922" y="101958"/>
                </a:lnTo>
                <a:lnTo>
                  <a:pt x="693836" y="91131"/>
                </a:lnTo>
                <a:lnTo>
                  <a:pt x="662635" y="87414"/>
                </a:lnTo>
                <a:close/>
              </a:path>
              <a:path w="3110865" h="584200">
                <a:moveTo>
                  <a:pt x="665314" y="41224"/>
                </a:moveTo>
                <a:lnTo>
                  <a:pt x="715030" y="48337"/>
                </a:lnTo>
                <a:lnTo>
                  <a:pt x="753230" y="68562"/>
                </a:lnTo>
                <a:lnTo>
                  <a:pt x="777743" y="100229"/>
                </a:lnTo>
                <a:lnTo>
                  <a:pt x="786396" y="141668"/>
                </a:lnTo>
                <a:lnTo>
                  <a:pt x="777745" y="100229"/>
                </a:lnTo>
                <a:lnTo>
                  <a:pt x="753235" y="68562"/>
                </a:lnTo>
                <a:lnTo>
                  <a:pt x="715035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1005370" y="41605"/>
                </a:moveTo>
                <a:lnTo>
                  <a:pt x="956487" y="41605"/>
                </a:lnTo>
                <a:lnTo>
                  <a:pt x="956487" y="368846"/>
                </a:lnTo>
                <a:lnTo>
                  <a:pt x="1005370" y="368846"/>
                </a:lnTo>
                <a:lnTo>
                  <a:pt x="1005370" y="41605"/>
                </a:lnTo>
                <a:close/>
              </a:path>
              <a:path w="3110865" h="584200">
                <a:moveTo>
                  <a:pt x="1431785" y="41605"/>
                </a:moveTo>
                <a:lnTo>
                  <a:pt x="1192771" y="41605"/>
                </a:lnTo>
                <a:lnTo>
                  <a:pt x="1192771" y="368846"/>
                </a:lnTo>
                <a:lnTo>
                  <a:pt x="1241666" y="368846"/>
                </a:lnTo>
                <a:lnTo>
                  <a:pt x="1241666" y="232105"/>
                </a:lnTo>
                <a:lnTo>
                  <a:pt x="1411605" y="232105"/>
                </a:lnTo>
                <a:lnTo>
                  <a:pt x="1411605" y="186385"/>
                </a:lnTo>
                <a:lnTo>
                  <a:pt x="1241666" y="186385"/>
                </a:lnTo>
                <a:lnTo>
                  <a:pt x="1241666" y="87795"/>
                </a:lnTo>
                <a:lnTo>
                  <a:pt x="1431785" y="87795"/>
                </a:lnTo>
                <a:lnTo>
                  <a:pt x="1431785" y="41605"/>
                </a:lnTo>
                <a:close/>
              </a:path>
              <a:path w="3110865" h="584200">
                <a:moveTo>
                  <a:pt x="1634972" y="41605"/>
                </a:moveTo>
                <a:lnTo>
                  <a:pt x="1586077" y="41605"/>
                </a:lnTo>
                <a:lnTo>
                  <a:pt x="1586077" y="368846"/>
                </a:lnTo>
                <a:lnTo>
                  <a:pt x="1811642" y="368846"/>
                </a:lnTo>
                <a:lnTo>
                  <a:pt x="1811642" y="322656"/>
                </a:lnTo>
                <a:lnTo>
                  <a:pt x="1634972" y="322656"/>
                </a:lnTo>
                <a:lnTo>
                  <a:pt x="1634972" y="41605"/>
                </a:lnTo>
                <a:close/>
              </a:path>
              <a:path w="3110865" h="584200">
                <a:moveTo>
                  <a:pt x="2420264" y="41605"/>
                </a:moveTo>
                <a:lnTo>
                  <a:pt x="2374061" y="41605"/>
                </a:lnTo>
                <a:lnTo>
                  <a:pt x="2374061" y="368846"/>
                </a:lnTo>
                <a:lnTo>
                  <a:pt x="2422042" y="368846"/>
                </a:lnTo>
                <a:lnTo>
                  <a:pt x="2422042" y="126911"/>
                </a:lnTo>
                <a:lnTo>
                  <a:pt x="2477232" y="126911"/>
                </a:lnTo>
                <a:lnTo>
                  <a:pt x="2420264" y="41605"/>
                </a:lnTo>
                <a:close/>
              </a:path>
              <a:path w="3110865" h="584200">
                <a:moveTo>
                  <a:pt x="2687967" y="126517"/>
                </a:moveTo>
                <a:lnTo>
                  <a:pt x="2639085" y="126517"/>
                </a:lnTo>
                <a:lnTo>
                  <a:pt x="2639085" y="368846"/>
                </a:lnTo>
                <a:lnTo>
                  <a:pt x="2687967" y="368846"/>
                </a:lnTo>
                <a:lnTo>
                  <a:pt x="2687967" y="126517"/>
                </a:lnTo>
                <a:close/>
              </a:path>
              <a:path w="3110865" h="584200">
                <a:moveTo>
                  <a:pt x="2477232" y="126911"/>
                </a:moveTo>
                <a:lnTo>
                  <a:pt x="2422042" y="126911"/>
                </a:lnTo>
                <a:lnTo>
                  <a:pt x="2526118" y="282752"/>
                </a:lnTo>
                <a:lnTo>
                  <a:pt x="2530576" y="289356"/>
                </a:lnTo>
                <a:lnTo>
                  <a:pt x="2535021" y="282752"/>
                </a:lnTo>
                <a:lnTo>
                  <a:pt x="2585175" y="207454"/>
                </a:lnTo>
                <a:lnTo>
                  <a:pt x="2531021" y="207454"/>
                </a:lnTo>
                <a:lnTo>
                  <a:pt x="2477232" y="126911"/>
                </a:lnTo>
                <a:close/>
              </a:path>
              <a:path w="3110865" h="584200">
                <a:moveTo>
                  <a:pt x="2687967" y="41605"/>
                </a:moveTo>
                <a:lnTo>
                  <a:pt x="2641777" y="41605"/>
                </a:lnTo>
                <a:lnTo>
                  <a:pt x="2531021" y="207454"/>
                </a:lnTo>
                <a:lnTo>
                  <a:pt x="2585175" y="207454"/>
                </a:lnTo>
                <a:lnTo>
                  <a:pt x="2639085" y="126517"/>
                </a:lnTo>
                <a:lnTo>
                  <a:pt x="2687967" y="126517"/>
                </a:lnTo>
                <a:lnTo>
                  <a:pt x="2687967" y="41605"/>
                </a:lnTo>
                <a:close/>
              </a:path>
              <a:path w="3110865" h="584200">
                <a:moveTo>
                  <a:pt x="3108172" y="41605"/>
                </a:moveTo>
                <a:lnTo>
                  <a:pt x="2867812" y="41605"/>
                </a:lnTo>
                <a:lnTo>
                  <a:pt x="2867812" y="368846"/>
                </a:lnTo>
                <a:lnTo>
                  <a:pt x="3110407" y="368846"/>
                </a:lnTo>
                <a:lnTo>
                  <a:pt x="3110407" y="323100"/>
                </a:lnTo>
                <a:lnTo>
                  <a:pt x="2916682" y="323100"/>
                </a:lnTo>
                <a:lnTo>
                  <a:pt x="2916682" y="226733"/>
                </a:lnTo>
                <a:lnTo>
                  <a:pt x="3087992" y="226733"/>
                </a:lnTo>
                <a:lnTo>
                  <a:pt x="3087992" y="181013"/>
                </a:lnTo>
                <a:lnTo>
                  <a:pt x="2916682" y="181013"/>
                </a:lnTo>
                <a:lnTo>
                  <a:pt x="2916682" y="87350"/>
                </a:lnTo>
                <a:lnTo>
                  <a:pt x="3108172" y="87350"/>
                </a:lnTo>
                <a:lnTo>
                  <a:pt x="3108172" y="41605"/>
                </a:lnTo>
                <a:close/>
              </a:path>
              <a:path w="3110865" h="584200">
                <a:moveTo>
                  <a:pt x="3110179" y="530110"/>
                </a:moveTo>
                <a:lnTo>
                  <a:pt x="2419680" y="530110"/>
                </a:lnTo>
                <a:lnTo>
                  <a:pt x="2419680" y="536943"/>
                </a:lnTo>
                <a:lnTo>
                  <a:pt x="3110179" y="536943"/>
                </a:lnTo>
                <a:lnTo>
                  <a:pt x="3110179" y="530110"/>
                </a:lnTo>
                <a:close/>
              </a:path>
              <a:path w="3110865" h="584200">
                <a:moveTo>
                  <a:pt x="775563" y="530110"/>
                </a:moveTo>
                <a:lnTo>
                  <a:pt x="32677" y="530110"/>
                </a:lnTo>
                <a:lnTo>
                  <a:pt x="32677" y="536943"/>
                </a:lnTo>
                <a:lnTo>
                  <a:pt x="775563" y="536943"/>
                </a:lnTo>
                <a:lnTo>
                  <a:pt x="775563" y="530110"/>
                </a:lnTo>
                <a:close/>
              </a:path>
              <a:path w="3110865" h="584200">
                <a:moveTo>
                  <a:pt x="951331" y="560705"/>
                </a:moveTo>
                <a:lnTo>
                  <a:pt x="983399" y="583692"/>
                </a:lnTo>
                <a:lnTo>
                  <a:pt x="996393" y="581789"/>
                </a:lnTo>
                <a:lnTo>
                  <a:pt x="1006630" y="576375"/>
                </a:lnTo>
                <a:lnTo>
                  <a:pt x="1008426" y="574103"/>
                </a:lnTo>
                <a:lnTo>
                  <a:pt x="983805" y="574103"/>
                </a:lnTo>
                <a:lnTo>
                  <a:pt x="974586" y="573267"/>
                </a:lnTo>
                <a:lnTo>
                  <a:pt x="966354" y="570757"/>
                </a:lnTo>
                <a:lnTo>
                  <a:pt x="958729" y="566570"/>
                </a:lnTo>
                <a:lnTo>
                  <a:pt x="951331" y="560705"/>
                </a:lnTo>
                <a:close/>
              </a:path>
              <a:path w="3110865" h="584200">
                <a:moveTo>
                  <a:pt x="979614" y="486295"/>
                </a:moveTo>
                <a:lnTo>
                  <a:pt x="967160" y="488223"/>
                </a:lnTo>
                <a:lnTo>
                  <a:pt x="957308" y="493599"/>
                </a:lnTo>
                <a:lnTo>
                  <a:pt x="950830" y="501817"/>
                </a:lnTo>
                <a:lnTo>
                  <a:pt x="948499" y="512267"/>
                </a:lnTo>
                <a:lnTo>
                  <a:pt x="950403" y="522504"/>
                </a:lnTo>
                <a:lnTo>
                  <a:pt x="956225" y="530101"/>
                </a:lnTo>
                <a:lnTo>
                  <a:pt x="966132" y="535645"/>
                </a:lnTo>
                <a:lnTo>
                  <a:pt x="980287" y="539724"/>
                </a:lnTo>
                <a:lnTo>
                  <a:pt x="992525" y="543074"/>
                </a:lnTo>
                <a:lnTo>
                  <a:pt x="1000058" y="547015"/>
                </a:lnTo>
                <a:lnTo>
                  <a:pt x="1003861" y="551845"/>
                </a:lnTo>
                <a:lnTo>
                  <a:pt x="1004912" y="557860"/>
                </a:lnTo>
                <a:lnTo>
                  <a:pt x="1003402" y="564448"/>
                </a:lnTo>
                <a:lnTo>
                  <a:pt x="999126" y="569582"/>
                </a:lnTo>
                <a:lnTo>
                  <a:pt x="992466" y="572915"/>
                </a:lnTo>
                <a:lnTo>
                  <a:pt x="983805" y="574103"/>
                </a:lnTo>
                <a:lnTo>
                  <a:pt x="1008426" y="574103"/>
                </a:lnTo>
                <a:lnTo>
                  <a:pt x="1013338" y="567891"/>
                </a:lnTo>
                <a:lnTo>
                  <a:pt x="1015746" y="556780"/>
                </a:lnTo>
                <a:lnTo>
                  <a:pt x="1013894" y="547058"/>
                </a:lnTo>
                <a:lnTo>
                  <a:pt x="1008237" y="539565"/>
                </a:lnTo>
                <a:lnTo>
                  <a:pt x="998622" y="533949"/>
                </a:lnTo>
                <a:lnTo>
                  <a:pt x="984897" y="529856"/>
                </a:lnTo>
                <a:lnTo>
                  <a:pt x="972087" y="526354"/>
                </a:lnTo>
                <a:lnTo>
                  <a:pt x="964223" y="522314"/>
                </a:lnTo>
                <a:lnTo>
                  <a:pt x="960267" y="517410"/>
                </a:lnTo>
                <a:lnTo>
                  <a:pt x="959180" y="511314"/>
                </a:lnTo>
                <a:lnTo>
                  <a:pt x="959180" y="502666"/>
                </a:lnTo>
                <a:lnTo>
                  <a:pt x="967028" y="495896"/>
                </a:lnTo>
                <a:lnTo>
                  <a:pt x="1009962" y="495896"/>
                </a:lnTo>
                <a:lnTo>
                  <a:pt x="1005580" y="492853"/>
                </a:lnTo>
                <a:lnTo>
                  <a:pt x="997827" y="489216"/>
                </a:lnTo>
                <a:lnTo>
                  <a:pt x="989287" y="487027"/>
                </a:lnTo>
                <a:lnTo>
                  <a:pt x="979614" y="486295"/>
                </a:lnTo>
                <a:close/>
              </a:path>
              <a:path w="3110865" h="584200">
                <a:moveTo>
                  <a:pt x="1009962" y="495896"/>
                </a:moveTo>
                <a:lnTo>
                  <a:pt x="979347" y="495896"/>
                </a:lnTo>
                <a:lnTo>
                  <a:pt x="986489" y="496496"/>
                </a:lnTo>
                <a:lnTo>
                  <a:pt x="993365" y="498352"/>
                </a:lnTo>
                <a:lnTo>
                  <a:pt x="1000064" y="501549"/>
                </a:lnTo>
                <a:lnTo>
                  <a:pt x="1006678" y="506171"/>
                </a:lnTo>
                <a:lnTo>
                  <a:pt x="1012888" y="497928"/>
                </a:lnTo>
                <a:lnTo>
                  <a:pt x="1009962" y="495896"/>
                </a:lnTo>
                <a:close/>
              </a:path>
              <a:path w="3110865" h="584200">
                <a:moveTo>
                  <a:pt x="1160830" y="487641"/>
                </a:moveTo>
                <a:lnTo>
                  <a:pt x="1149184" y="487641"/>
                </a:lnTo>
                <a:lnTo>
                  <a:pt x="1183005" y="583031"/>
                </a:lnTo>
                <a:lnTo>
                  <a:pt x="1191945" y="583031"/>
                </a:lnTo>
                <a:lnTo>
                  <a:pt x="1197558" y="566508"/>
                </a:lnTo>
                <a:lnTo>
                  <a:pt x="1187881" y="566508"/>
                </a:lnTo>
                <a:lnTo>
                  <a:pt x="1160830" y="487641"/>
                </a:lnTo>
                <a:close/>
              </a:path>
              <a:path w="3110865" h="584200">
                <a:moveTo>
                  <a:pt x="1228823" y="506171"/>
                </a:moveTo>
                <a:lnTo>
                  <a:pt x="1218057" y="506171"/>
                </a:lnTo>
                <a:lnTo>
                  <a:pt x="1244041" y="583031"/>
                </a:lnTo>
                <a:lnTo>
                  <a:pt x="1253096" y="583031"/>
                </a:lnTo>
                <a:lnTo>
                  <a:pt x="1258954" y="566508"/>
                </a:lnTo>
                <a:lnTo>
                  <a:pt x="1248638" y="566508"/>
                </a:lnTo>
                <a:lnTo>
                  <a:pt x="1228823" y="506171"/>
                </a:lnTo>
                <a:close/>
              </a:path>
              <a:path w="3110865" h="584200">
                <a:moveTo>
                  <a:pt x="1222654" y="487387"/>
                </a:moveTo>
                <a:lnTo>
                  <a:pt x="1213853" y="487387"/>
                </a:lnTo>
                <a:lnTo>
                  <a:pt x="1187881" y="566508"/>
                </a:lnTo>
                <a:lnTo>
                  <a:pt x="1197558" y="566508"/>
                </a:lnTo>
                <a:lnTo>
                  <a:pt x="1218057" y="506171"/>
                </a:lnTo>
                <a:lnTo>
                  <a:pt x="1228823" y="506171"/>
                </a:lnTo>
                <a:lnTo>
                  <a:pt x="1222654" y="487387"/>
                </a:lnTo>
                <a:close/>
              </a:path>
              <a:path w="3110865" h="584200">
                <a:moveTo>
                  <a:pt x="1286916" y="487641"/>
                </a:moveTo>
                <a:lnTo>
                  <a:pt x="1275689" y="487641"/>
                </a:lnTo>
                <a:lnTo>
                  <a:pt x="1248638" y="566508"/>
                </a:lnTo>
                <a:lnTo>
                  <a:pt x="1258954" y="566508"/>
                </a:lnTo>
                <a:lnTo>
                  <a:pt x="1286916" y="487641"/>
                </a:lnTo>
                <a:close/>
              </a:path>
              <a:path w="3110865" h="584200">
                <a:moveTo>
                  <a:pt x="1498803" y="487108"/>
                </a:moveTo>
                <a:lnTo>
                  <a:pt x="1430350" y="487108"/>
                </a:lnTo>
                <a:lnTo>
                  <a:pt x="1430350" y="581812"/>
                </a:lnTo>
                <a:lnTo>
                  <a:pt x="1499476" y="581812"/>
                </a:lnTo>
                <a:lnTo>
                  <a:pt x="1499476" y="572084"/>
                </a:lnTo>
                <a:lnTo>
                  <a:pt x="1441030" y="572084"/>
                </a:lnTo>
                <a:lnTo>
                  <a:pt x="1441030" y="538937"/>
                </a:lnTo>
                <a:lnTo>
                  <a:pt x="1492719" y="538937"/>
                </a:lnTo>
                <a:lnTo>
                  <a:pt x="1492719" y="529209"/>
                </a:lnTo>
                <a:lnTo>
                  <a:pt x="1441030" y="529209"/>
                </a:lnTo>
                <a:lnTo>
                  <a:pt x="1441030" y="496849"/>
                </a:lnTo>
                <a:lnTo>
                  <a:pt x="1498803" y="496849"/>
                </a:lnTo>
                <a:lnTo>
                  <a:pt x="1498803" y="487108"/>
                </a:lnTo>
                <a:close/>
              </a:path>
              <a:path w="3110865" h="584200">
                <a:moveTo>
                  <a:pt x="1699425" y="487108"/>
                </a:moveTo>
                <a:lnTo>
                  <a:pt x="1666557" y="487108"/>
                </a:lnTo>
                <a:lnTo>
                  <a:pt x="1666557" y="581812"/>
                </a:lnTo>
                <a:lnTo>
                  <a:pt x="1699425" y="581812"/>
                </a:lnTo>
                <a:lnTo>
                  <a:pt x="1719855" y="578159"/>
                </a:lnTo>
                <a:lnTo>
                  <a:pt x="1729717" y="571931"/>
                </a:lnTo>
                <a:lnTo>
                  <a:pt x="1677238" y="571931"/>
                </a:lnTo>
                <a:lnTo>
                  <a:pt x="1677238" y="497001"/>
                </a:lnTo>
                <a:lnTo>
                  <a:pt x="1729895" y="497001"/>
                </a:lnTo>
                <a:lnTo>
                  <a:pt x="1719855" y="490719"/>
                </a:lnTo>
                <a:lnTo>
                  <a:pt x="1699425" y="487108"/>
                </a:lnTo>
                <a:close/>
              </a:path>
              <a:path w="3110865" h="584200">
                <a:moveTo>
                  <a:pt x="1729895" y="497001"/>
                </a:moveTo>
                <a:lnTo>
                  <a:pt x="1699425" y="497001"/>
                </a:lnTo>
                <a:lnTo>
                  <a:pt x="1715663" y="499909"/>
                </a:lnTo>
                <a:lnTo>
                  <a:pt x="1728035" y="507888"/>
                </a:lnTo>
                <a:lnTo>
                  <a:pt x="1735915" y="519826"/>
                </a:lnTo>
                <a:lnTo>
                  <a:pt x="1738680" y="534606"/>
                </a:lnTo>
                <a:lnTo>
                  <a:pt x="1735915" y="549343"/>
                </a:lnTo>
                <a:lnTo>
                  <a:pt x="1728035" y="561184"/>
                </a:lnTo>
                <a:lnTo>
                  <a:pt x="1715663" y="569067"/>
                </a:lnTo>
                <a:lnTo>
                  <a:pt x="1699425" y="571931"/>
                </a:lnTo>
                <a:lnTo>
                  <a:pt x="1729717" y="571931"/>
                </a:lnTo>
                <a:lnTo>
                  <a:pt x="1735764" y="568113"/>
                </a:lnTo>
                <a:lnTo>
                  <a:pt x="1746089" y="553046"/>
                </a:lnTo>
                <a:lnTo>
                  <a:pt x="1749767" y="534327"/>
                </a:lnTo>
                <a:lnTo>
                  <a:pt x="1746089" y="515649"/>
                </a:lnTo>
                <a:lnTo>
                  <a:pt x="1735764" y="500673"/>
                </a:lnTo>
                <a:lnTo>
                  <a:pt x="1729895" y="497001"/>
                </a:lnTo>
                <a:close/>
              </a:path>
              <a:path w="3110865" h="584200">
                <a:moveTo>
                  <a:pt x="1982609" y="487108"/>
                </a:moveTo>
                <a:lnTo>
                  <a:pt x="1914144" y="487108"/>
                </a:lnTo>
                <a:lnTo>
                  <a:pt x="1914144" y="581812"/>
                </a:lnTo>
                <a:lnTo>
                  <a:pt x="1983282" y="581812"/>
                </a:lnTo>
                <a:lnTo>
                  <a:pt x="1983282" y="572084"/>
                </a:lnTo>
                <a:lnTo>
                  <a:pt x="1924824" y="572084"/>
                </a:lnTo>
                <a:lnTo>
                  <a:pt x="1924824" y="538937"/>
                </a:lnTo>
                <a:lnTo>
                  <a:pt x="1976513" y="538937"/>
                </a:lnTo>
                <a:lnTo>
                  <a:pt x="1976513" y="529209"/>
                </a:lnTo>
                <a:lnTo>
                  <a:pt x="1924824" y="529209"/>
                </a:lnTo>
                <a:lnTo>
                  <a:pt x="1924824" y="496849"/>
                </a:lnTo>
                <a:lnTo>
                  <a:pt x="1982609" y="496849"/>
                </a:lnTo>
                <a:lnTo>
                  <a:pt x="1982609" y="487108"/>
                </a:lnTo>
                <a:close/>
              </a:path>
              <a:path w="3110865" h="584200">
                <a:moveTo>
                  <a:pt x="2168245" y="487108"/>
                </a:moveTo>
                <a:lnTo>
                  <a:pt x="2158250" y="487108"/>
                </a:lnTo>
                <a:lnTo>
                  <a:pt x="2158250" y="581812"/>
                </a:lnTo>
                <a:lnTo>
                  <a:pt x="2168664" y="581812"/>
                </a:lnTo>
                <a:lnTo>
                  <a:pt x="2168664" y="504164"/>
                </a:lnTo>
                <a:lnTo>
                  <a:pt x="2181651" y="504164"/>
                </a:lnTo>
                <a:lnTo>
                  <a:pt x="2168245" y="487108"/>
                </a:lnTo>
                <a:close/>
              </a:path>
              <a:path w="3110865" h="584200">
                <a:moveTo>
                  <a:pt x="2181651" y="504164"/>
                </a:moveTo>
                <a:lnTo>
                  <a:pt x="2168664" y="504164"/>
                </a:lnTo>
                <a:lnTo>
                  <a:pt x="2229802" y="581812"/>
                </a:lnTo>
                <a:lnTo>
                  <a:pt x="2238336" y="581812"/>
                </a:lnTo>
                <a:lnTo>
                  <a:pt x="2238336" y="563016"/>
                </a:lnTo>
                <a:lnTo>
                  <a:pt x="2227910" y="563016"/>
                </a:lnTo>
                <a:lnTo>
                  <a:pt x="2181651" y="504164"/>
                </a:lnTo>
                <a:close/>
              </a:path>
              <a:path w="3110865" h="584200">
                <a:moveTo>
                  <a:pt x="2238336" y="487108"/>
                </a:moveTo>
                <a:lnTo>
                  <a:pt x="2227910" y="487108"/>
                </a:lnTo>
                <a:lnTo>
                  <a:pt x="2227910" y="563016"/>
                </a:lnTo>
                <a:lnTo>
                  <a:pt x="2238336" y="563016"/>
                </a:lnTo>
                <a:lnTo>
                  <a:pt x="2238336" y="487108"/>
                </a:lnTo>
                <a:close/>
              </a:path>
              <a:path w="3110865" h="584200">
                <a:moveTo>
                  <a:pt x="2099284" y="39370"/>
                </a:moveTo>
                <a:lnTo>
                  <a:pt x="2057425" y="39370"/>
                </a:lnTo>
                <a:lnTo>
                  <a:pt x="1908289" y="368846"/>
                </a:lnTo>
                <a:lnTo>
                  <a:pt x="1960295" y="368846"/>
                </a:lnTo>
                <a:lnTo>
                  <a:pt x="1997443" y="284086"/>
                </a:lnTo>
                <a:lnTo>
                  <a:pt x="2210063" y="284086"/>
                </a:lnTo>
                <a:lnTo>
                  <a:pt x="2190425" y="240703"/>
                </a:lnTo>
                <a:lnTo>
                  <a:pt x="2016455" y="240703"/>
                </a:lnTo>
                <a:lnTo>
                  <a:pt x="2077897" y="100533"/>
                </a:lnTo>
                <a:lnTo>
                  <a:pt x="2126972" y="100533"/>
                </a:lnTo>
                <a:lnTo>
                  <a:pt x="2099284" y="39370"/>
                </a:lnTo>
                <a:close/>
              </a:path>
              <a:path w="3110865" h="584200">
                <a:moveTo>
                  <a:pt x="2210063" y="284086"/>
                </a:moveTo>
                <a:lnTo>
                  <a:pt x="2157742" y="284086"/>
                </a:lnTo>
                <a:lnTo>
                  <a:pt x="2194623" y="368846"/>
                </a:lnTo>
                <a:lnTo>
                  <a:pt x="2248433" y="368846"/>
                </a:lnTo>
                <a:lnTo>
                  <a:pt x="2210063" y="284086"/>
                </a:lnTo>
                <a:close/>
              </a:path>
              <a:path w="3110865" h="584200">
                <a:moveTo>
                  <a:pt x="2126972" y="100533"/>
                </a:moveTo>
                <a:lnTo>
                  <a:pt x="2077897" y="100533"/>
                </a:lnTo>
                <a:lnTo>
                  <a:pt x="2138870" y="240703"/>
                </a:lnTo>
                <a:lnTo>
                  <a:pt x="2190425" y="240703"/>
                </a:lnTo>
                <a:lnTo>
                  <a:pt x="2126972" y="100533"/>
                </a:lnTo>
                <a:close/>
              </a:path>
              <a:path w="3110865" h="584200">
                <a:moveTo>
                  <a:pt x="157149" y="0"/>
                </a:moveTo>
                <a:lnTo>
                  <a:pt x="114544" y="12440"/>
                </a:lnTo>
                <a:lnTo>
                  <a:pt x="76771" y="34022"/>
                </a:lnTo>
                <a:lnTo>
                  <a:pt x="45132" y="63447"/>
                </a:lnTo>
                <a:lnTo>
                  <a:pt x="20924" y="99416"/>
                </a:lnTo>
                <a:lnTo>
                  <a:pt x="5447" y="140629"/>
                </a:lnTo>
                <a:lnTo>
                  <a:pt x="0" y="185788"/>
                </a:lnTo>
                <a:lnTo>
                  <a:pt x="6729" y="235866"/>
                </a:lnTo>
                <a:lnTo>
                  <a:pt x="25718" y="280866"/>
                </a:lnTo>
                <a:lnTo>
                  <a:pt x="55173" y="318992"/>
                </a:lnTo>
                <a:lnTo>
                  <a:pt x="93297" y="348448"/>
                </a:lnTo>
                <a:lnTo>
                  <a:pt x="138293" y="367438"/>
                </a:lnTo>
                <a:lnTo>
                  <a:pt x="188366" y="374167"/>
                </a:lnTo>
                <a:lnTo>
                  <a:pt x="238444" y="367438"/>
                </a:lnTo>
                <a:lnTo>
                  <a:pt x="283444" y="348448"/>
                </a:lnTo>
                <a:lnTo>
                  <a:pt x="314691" y="324307"/>
                </a:lnTo>
                <a:lnTo>
                  <a:pt x="188366" y="324307"/>
                </a:lnTo>
                <a:lnTo>
                  <a:pt x="145521" y="317685"/>
                </a:lnTo>
                <a:lnTo>
                  <a:pt x="106760" y="298285"/>
                </a:lnTo>
                <a:lnTo>
                  <a:pt x="75206" y="266804"/>
                </a:lnTo>
                <a:lnTo>
                  <a:pt x="53983" y="223937"/>
                </a:lnTo>
                <a:lnTo>
                  <a:pt x="46215" y="170383"/>
                </a:lnTo>
                <a:lnTo>
                  <a:pt x="51110" y="126019"/>
                </a:lnTo>
                <a:lnTo>
                  <a:pt x="65349" y="85615"/>
                </a:lnTo>
                <a:lnTo>
                  <a:pt x="88263" y="50488"/>
                </a:lnTo>
                <a:lnTo>
                  <a:pt x="119183" y="21959"/>
                </a:lnTo>
                <a:lnTo>
                  <a:pt x="157441" y="1346"/>
                </a:lnTo>
                <a:lnTo>
                  <a:pt x="157149" y="0"/>
                </a:lnTo>
                <a:close/>
              </a:path>
              <a:path w="3110865" h="584200">
                <a:moveTo>
                  <a:pt x="315507" y="65468"/>
                </a:moveTo>
                <a:lnTo>
                  <a:pt x="207276" y="65468"/>
                </a:lnTo>
                <a:lnTo>
                  <a:pt x="254506" y="75031"/>
                </a:lnTo>
                <a:lnTo>
                  <a:pt x="292459" y="101009"/>
                </a:lnTo>
                <a:lnTo>
                  <a:pt x="317710" y="139277"/>
                </a:lnTo>
                <a:lnTo>
                  <a:pt x="326885" y="185788"/>
                </a:lnTo>
                <a:lnTo>
                  <a:pt x="319823" y="229572"/>
                </a:lnTo>
                <a:lnTo>
                  <a:pt x="300160" y="267597"/>
                </a:lnTo>
                <a:lnTo>
                  <a:pt x="270175" y="297581"/>
                </a:lnTo>
                <a:lnTo>
                  <a:pt x="232150" y="317245"/>
                </a:lnTo>
                <a:lnTo>
                  <a:pt x="188366" y="324307"/>
                </a:lnTo>
                <a:lnTo>
                  <a:pt x="314691" y="324307"/>
                </a:lnTo>
                <a:lnTo>
                  <a:pt x="321570" y="318992"/>
                </a:lnTo>
                <a:lnTo>
                  <a:pt x="351026" y="280866"/>
                </a:lnTo>
                <a:lnTo>
                  <a:pt x="370016" y="235866"/>
                </a:lnTo>
                <a:lnTo>
                  <a:pt x="376745" y="185788"/>
                </a:lnTo>
                <a:lnTo>
                  <a:pt x="367320" y="131444"/>
                </a:lnTo>
                <a:lnTo>
                  <a:pt x="342522" y="88998"/>
                </a:lnTo>
                <a:lnTo>
                  <a:pt x="315507" y="65468"/>
                </a:lnTo>
                <a:close/>
              </a:path>
              <a:path w="3110865" h="584200">
                <a:moveTo>
                  <a:pt x="228053" y="34074"/>
                </a:moveTo>
                <a:lnTo>
                  <a:pt x="168523" y="35668"/>
                </a:lnTo>
                <a:lnTo>
                  <a:pt x="134380" y="46831"/>
                </a:lnTo>
                <a:lnTo>
                  <a:pt x="112755" y="77129"/>
                </a:lnTo>
                <a:lnTo>
                  <a:pt x="90779" y="136131"/>
                </a:lnTo>
                <a:lnTo>
                  <a:pt x="92024" y="136550"/>
                </a:lnTo>
                <a:lnTo>
                  <a:pt x="99029" y="125443"/>
                </a:lnTo>
                <a:lnTo>
                  <a:pt x="120327" y="100996"/>
                </a:lnTo>
                <a:lnTo>
                  <a:pt x="156259" y="76575"/>
                </a:lnTo>
                <a:lnTo>
                  <a:pt x="207276" y="65468"/>
                </a:lnTo>
                <a:lnTo>
                  <a:pt x="315507" y="65468"/>
                </a:lnTo>
                <a:lnTo>
                  <a:pt x="307567" y="58553"/>
                </a:lnTo>
                <a:lnTo>
                  <a:pt x="267672" y="40210"/>
                </a:lnTo>
                <a:lnTo>
                  <a:pt x="228053" y="34074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E0D552-E15F-D082-1947-39AAE402A800}"/>
              </a:ext>
            </a:extLst>
          </p:cNvPr>
          <p:cNvSpPr/>
          <p:nvPr/>
        </p:nvSpPr>
        <p:spPr>
          <a:xfrm>
            <a:off x="914400" y="12977497"/>
            <a:ext cx="2674620" cy="3760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xmlns="" id="{84F39A6F-2746-CF5A-6AED-C4C32BC39CEE}"/>
              </a:ext>
            </a:extLst>
          </p:cNvPr>
          <p:cNvSpPr txBox="1"/>
          <p:nvPr/>
        </p:nvSpPr>
        <p:spPr>
          <a:xfrm>
            <a:off x="914400" y="1297749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6621D491-6191-3EC8-E3D6-ED0EC6279DBB}"/>
              </a:ext>
            </a:extLst>
          </p:cNvPr>
          <p:cNvSpPr txBox="1">
            <a:spLocks/>
          </p:cNvSpPr>
          <p:nvPr/>
        </p:nvSpPr>
        <p:spPr>
          <a:xfrm>
            <a:off x="914400" y="1503010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xmlns="" id="{09922E66-C498-68BB-CE8C-D8A961DF3B8A}"/>
              </a:ext>
            </a:extLst>
          </p:cNvPr>
          <p:cNvSpPr txBox="1">
            <a:spLocks/>
          </p:cNvSpPr>
          <p:nvPr/>
        </p:nvSpPr>
        <p:spPr>
          <a:xfrm>
            <a:off x="914400" y="1584710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65BCA28-A280-FD9F-C86B-683A46203CB3}"/>
              </a:ext>
            </a:extLst>
          </p:cNvPr>
          <p:cNvSpPr/>
          <p:nvPr/>
        </p:nvSpPr>
        <p:spPr>
          <a:xfrm>
            <a:off x="-13958049" y="323865"/>
            <a:ext cx="13715999" cy="12950602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xmlns="" id="{CE1AF5AF-3A75-FC69-BEB8-56287C517F77}"/>
              </a:ext>
            </a:extLst>
          </p:cNvPr>
          <p:cNvSpPr txBox="1"/>
          <p:nvPr/>
        </p:nvSpPr>
        <p:spPr>
          <a:xfrm>
            <a:off x="0" y="5437255"/>
            <a:ext cx="13715999" cy="272382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8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NOVAGE+ </a:t>
            </a:r>
            <a:br>
              <a:rPr lang="es-419" sz="88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88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CARE SESSION</a:t>
            </a:r>
            <a:endParaRPr lang="en-US" sz="8800" b="1" spc="1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9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7E1CF5-8984-8835-820C-DBB60192AD6F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DBFC91A6-4ADA-E193-EC66-19C4C9613C99}"/>
              </a:ext>
            </a:extLst>
          </p:cNvPr>
          <p:cNvSpPr/>
          <p:nvPr/>
        </p:nvSpPr>
        <p:spPr>
          <a:xfrm>
            <a:off x="15425139" y="15383121"/>
            <a:ext cx="3371984" cy="633236"/>
          </a:xfrm>
          <a:custGeom>
            <a:avLst/>
            <a:gdLst/>
            <a:ahLst/>
            <a:cxnLst/>
            <a:rect l="l" t="t" r="r" b="b"/>
            <a:pathLst>
              <a:path w="3110865" h="584200">
                <a:moveTo>
                  <a:pt x="665314" y="41224"/>
                </a:moveTo>
                <a:lnTo>
                  <a:pt x="523633" y="41224"/>
                </a:lnTo>
                <a:lnTo>
                  <a:pt x="523633" y="368554"/>
                </a:lnTo>
                <a:lnTo>
                  <a:pt x="572503" y="368554"/>
                </a:lnTo>
                <a:lnTo>
                  <a:pt x="572490" y="246519"/>
                </a:lnTo>
                <a:lnTo>
                  <a:pt x="711709" y="246519"/>
                </a:lnTo>
                <a:lnTo>
                  <a:pt x="705256" y="237934"/>
                </a:lnTo>
                <a:lnTo>
                  <a:pt x="739221" y="224223"/>
                </a:lnTo>
                <a:lnTo>
                  <a:pt x="764747" y="203023"/>
                </a:lnTo>
                <a:lnTo>
                  <a:pt x="765738" y="201307"/>
                </a:lnTo>
                <a:lnTo>
                  <a:pt x="572503" y="201307"/>
                </a:lnTo>
                <a:lnTo>
                  <a:pt x="572490" y="87414"/>
                </a:lnTo>
                <a:lnTo>
                  <a:pt x="767823" y="87414"/>
                </a:lnTo>
                <a:lnTo>
                  <a:pt x="753230" y="68562"/>
                </a:lnTo>
                <a:lnTo>
                  <a:pt x="715030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711709" y="246519"/>
                </a:moveTo>
                <a:lnTo>
                  <a:pt x="652068" y="246519"/>
                </a:lnTo>
                <a:lnTo>
                  <a:pt x="741311" y="368465"/>
                </a:lnTo>
                <a:lnTo>
                  <a:pt x="803440" y="368554"/>
                </a:lnTo>
                <a:lnTo>
                  <a:pt x="711709" y="246519"/>
                </a:lnTo>
                <a:close/>
              </a:path>
              <a:path w="3110865" h="584200">
                <a:moveTo>
                  <a:pt x="523633" y="41224"/>
                </a:moveTo>
                <a:lnTo>
                  <a:pt x="523608" y="368465"/>
                </a:lnTo>
                <a:lnTo>
                  <a:pt x="523633" y="41224"/>
                </a:lnTo>
                <a:close/>
              </a:path>
              <a:path w="3110865" h="584200">
                <a:moveTo>
                  <a:pt x="652068" y="246519"/>
                </a:moveTo>
                <a:lnTo>
                  <a:pt x="572490" y="246519"/>
                </a:lnTo>
                <a:lnTo>
                  <a:pt x="572490" y="368465"/>
                </a:lnTo>
                <a:lnTo>
                  <a:pt x="572503" y="246583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652115" y="246583"/>
                </a:moveTo>
                <a:lnTo>
                  <a:pt x="741246" y="368465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705293" y="237919"/>
                </a:moveTo>
                <a:lnTo>
                  <a:pt x="803373" y="368465"/>
                </a:lnTo>
                <a:lnTo>
                  <a:pt x="705293" y="237919"/>
                </a:lnTo>
                <a:close/>
              </a:path>
              <a:path w="3110865" h="584200">
                <a:moveTo>
                  <a:pt x="786396" y="141668"/>
                </a:moveTo>
                <a:lnTo>
                  <a:pt x="780800" y="175221"/>
                </a:lnTo>
                <a:lnTo>
                  <a:pt x="764747" y="203023"/>
                </a:lnTo>
                <a:lnTo>
                  <a:pt x="739221" y="224223"/>
                </a:lnTo>
                <a:lnTo>
                  <a:pt x="705256" y="237871"/>
                </a:lnTo>
                <a:lnTo>
                  <a:pt x="739226" y="224277"/>
                </a:lnTo>
                <a:lnTo>
                  <a:pt x="764752" y="203065"/>
                </a:lnTo>
                <a:lnTo>
                  <a:pt x="780819" y="175197"/>
                </a:lnTo>
                <a:lnTo>
                  <a:pt x="786396" y="141668"/>
                </a:lnTo>
                <a:close/>
              </a:path>
              <a:path w="3110865" h="584200">
                <a:moveTo>
                  <a:pt x="736168" y="143002"/>
                </a:moveTo>
                <a:lnTo>
                  <a:pt x="730914" y="167055"/>
                </a:lnTo>
                <a:lnTo>
                  <a:pt x="716032" y="185402"/>
                </a:lnTo>
                <a:lnTo>
                  <a:pt x="692705" y="197131"/>
                </a:lnTo>
                <a:lnTo>
                  <a:pt x="662178" y="201256"/>
                </a:lnTo>
                <a:lnTo>
                  <a:pt x="572503" y="201256"/>
                </a:lnTo>
                <a:lnTo>
                  <a:pt x="662190" y="201307"/>
                </a:lnTo>
                <a:lnTo>
                  <a:pt x="692710" y="197178"/>
                </a:lnTo>
                <a:lnTo>
                  <a:pt x="716033" y="185437"/>
                </a:lnTo>
                <a:lnTo>
                  <a:pt x="730933" y="167036"/>
                </a:lnTo>
                <a:lnTo>
                  <a:pt x="736168" y="143002"/>
                </a:lnTo>
                <a:close/>
              </a:path>
              <a:path w="3110865" h="584200">
                <a:moveTo>
                  <a:pt x="767823" y="87414"/>
                </a:moveTo>
                <a:lnTo>
                  <a:pt x="662635" y="87414"/>
                </a:lnTo>
                <a:lnTo>
                  <a:pt x="693836" y="91131"/>
                </a:lnTo>
                <a:lnTo>
                  <a:pt x="716922" y="101958"/>
                </a:lnTo>
                <a:lnTo>
                  <a:pt x="731249" y="119410"/>
                </a:lnTo>
                <a:lnTo>
                  <a:pt x="736168" y="143002"/>
                </a:lnTo>
                <a:lnTo>
                  <a:pt x="730929" y="167055"/>
                </a:lnTo>
                <a:lnTo>
                  <a:pt x="716033" y="185437"/>
                </a:lnTo>
                <a:lnTo>
                  <a:pt x="692710" y="197178"/>
                </a:lnTo>
                <a:lnTo>
                  <a:pt x="662190" y="201307"/>
                </a:lnTo>
                <a:lnTo>
                  <a:pt x="765738" y="201307"/>
                </a:lnTo>
                <a:lnTo>
                  <a:pt x="780814" y="175197"/>
                </a:lnTo>
                <a:lnTo>
                  <a:pt x="786396" y="141668"/>
                </a:lnTo>
                <a:lnTo>
                  <a:pt x="777743" y="100229"/>
                </a:lnTo>
                <a:lnTo>
                  <a:pt x="767823" y="87414"/>
                </a:lnTo>
                <a:close/>
              </a:path>
              <a:path w="3110865" h="584200">
                <a:moveTo>
                  <a:pt x="572503" y="87414"/>
                </a:moveTo>
                <a:lnTo>
                  <a:pt x="572490" y="201256"/>
                </a:lnTo>
                <a:lnTo>
                  <a:pt x="572503" y="87414"/>
                </a:lnTo>
                <a:close/>
              </a:path>
              <a:path w="3110865" h="584200">
                <a:moveTo>
                  <a:pt x="662635" y="87414"/>
                </a:moveTo>
                <a:lnTo>
                  <a:pt x="693830" y="91131"/>
                </a:lnTo>
                <a:lnTo>
                  <a:pt x="716921" y="101958"/>
                </a:lnTo>
                <a:lnTo>
                  <a:pt x="731248" y="119410"/>
                </a:lnTo>
                <a:lnTo>
                  <a:pt x="736168" y="143002"/>
                </a:lnTo>
                <a:lnTo>
                  <a:pt x="731249" y="119410"/>
                </a:lnTo>
                <a:lnTo>
                  <a:pt x="716922" y="101958"/>
                </a:lnTo>
                <a:lnTo>
                  <a:pt x="693836" y="91131"/>
                </a:lnTo>
                <a:lnTo>
                  <a:pt x="662635" y="87414"/>
                </a:lnTo>
                <a:close/>
              </a:path>
              <a:path w="3110865" h="584200">
                <a:moveTo>
                  <a:pt x="665314" y="41224"/>
                </a:moveTo>
                <a:lnTo>
                  <a:pt x="715030" y="48337"/>
                </a:lnTo>
                <a:lnTo>
                  <a:pt x="753230" y="68562"/>
                </a:lnTo>
                <a:lnTo>
                  <a:pt x="777743" y="100229"/>
                </a:lnTo>
                <a:lnTo>
                  <a:pt x="786396" y="141668"/>
                </a:lnTo>
                <a:lnTo>
                  <a:pt x="777745" y="100229"/>
                </a:lnTo>
                <a:lnTo>
                  <a:pt x="753235" y="68562"/>
                </a:lnTo>
                <a:lnTo>
                  <a:pt x="715035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1005370" y="41605"/>
                </a:moveTo>
                <a:lnTo>
                  <a:pt x="956487" y="41605"/>
                </a:lnTo>
                <a:lnTo>
                  <a:pt x="956487" y="368846"/>
                </a:lnTo>
                <a:lnTo>
                  <a:pt x="1005370" y="368846"/>
                </a:lnTo>
                <a:lnTo>
                  <a:pt x="1005370" y="41605"/>
                </a:lnTo>
                <a:close/>
              </a:path>
              <a:path w="3110865" h="584200">
                <a:moveTo>
                  <a:pt x="1431785" y="41605"/>
                </a:moveTo>
                <a:lnTo>
                  <a:pt x="1192771" y="41605"/>
                </a:lnTo>
                <a:lnTo>
                  <a:pt x="1192771" y="368846"/>
                </a:lnTo>
                <a:lnTo>
                  <a:pt x="1241666" y="368846"/>
                </a:lnTo>
                <a:lnTo>
                  <a:pt x="1241666" y="232105"/>
                </a:lnTo>
                <a:lnTo>
                  <a:pt x="1411605" y="232105"/>
                </a:lnTo>
                <a:lnTo>
                  <a:pt x="1411605" y="186385"/>
                </a:lnTo>
                <a:lnTo>
                  <a:pt x="1241666" y="186385"/>
                </a:lnTo>
                <a:lnTo>
                  <a:pt x="1241666" y="87795"/>
                </a:lnTo>
                <a:lnTo>
                  <a:pt x="1431785" y="87795"/>
                </a:lnTo>
                <a:lnTo>
                  <a:pt x="1431785" y="41605"/>
                </a:lnTo>
                <a:close/>
              </a:path>
              <a:path w="3110865" h="584200">
                <a:moveTo>
                  <a:pt x="1634972" y="41605"/>
                </a:moveTo>
                <a:lnTo>
                  <a:pt x="1586077" y="41605"/>
                </a:lnTo>
                <a:lnTo>
                  <a:pt x="1586077" y="368846"/>
                </a:lnTo>
                <a:lnTo>
                  <a:pt x="1811642" y="368846"/>
                </a:lnTo>
                <a:lnTo>
                  <a:pt x="1811642" y="322656"/>
                </a:lnTo>
                <a:lnTo>
                  <a:pt x="1634972" y="322656"/>
                </a:lnTo>
                <a:lnTo>
                  <a:pt x="1634972" y="41605"/>
                </a:lnTo>
                <a:close/>
              </a:path>
              <a:path w="3110865" h="584200">
                <a:moveTo>
                  <a:pt x="2420264" y="41605"/>
                </a:moveTo>
                <a:lnTo>
                  <a:pt x="2374061" y="41605"/>
                </a:lnTo>
                <a:lnTo>
                  <a:pt x="2374061" y="368846"/>
                </a:lnTo>
                <a:lnTo>
                  <a:pt x="2422042" y="368846"/>
                </a:lnTo>
                <a:lnTo>
                  <a:pt x="2422042" y="126911"/>
                </a:lnTo>
                <a:lnTo>
                  <a:pt x="2477232" y="126911"/>
                </a:lnTo>
                <a:lnTo>
                  <a:pt x="2420264" y="41605"/>
                </a:lnTo>
                <a:close/>
              </a:path>
              <a:path w="3110865" h="584200">
                <a:moveTo>
                  <a:pt x="2687967" y="126517"/>
                </a:moveTo>
                <a:lnTo>
                  <a:pt x="2639085" y="126517"/>
                </a:lnTo>
                <a:lnTo>
                  <a:pt x="2639085" y="368846"/>
                </a:lnTo>
                <a:lnTo>
                  <a:pt x="2687967" y="368846"/>
                </a:lnTo>
                <a:lnTo>
                  <a:pt x="2687967" y="126517"/>
                </a:lnTo>
                <a:close/>
              </a:path>
              <a:path w="3110865" h="584200">
                <a:moveTo>
                  <a:pt x="2477232" y="126911"/>
                </a:moveTo>
                <a:lnTo>
                  <a:pt x="2422042" y="126911"/>
                </a:lnTo>
                <a:lnTo>
                  <a:pt x="2526118" y="282752"/>
                </a:lnTo>
                <a:lnTo>
                  <a:pt x="2530576" y="289356"/>
                </a:lnTo>
                <a:lnTo>
                  <a:pt x="2535021" y="282752"/>
                </a:lnTo>
                <a:lnTo>
                  <a:pt x="2585175" y="207454"/>
                </a:lnTo>
                <a:lnTo>
                  <a:pt x="2531021" y="207454"/>
                </a:lnTo>
                <a:lnTo>
                  <a:pt x="2477232" y="126911"/>
                </a:lnTo>
                <a:close/>
              </a:path>
              <a:path w="3110865" h="584200">
                <a:moveTo>
                  <a:pt x="2687967" y="41605"/>
                </a:moveTo>
                <a:lnTo>
                  <a:pt x="2641777" y="41605"/>
                </a:lnTo>
                <a:lnTo>
                  <a:pt x="2531021" y="207454"/>
                </a:lnTo>
                <a:lnTo>
                  <a:pt x="2585175" y="207454"/>
                </a:lnTo>
                <a:lnTo>
                  <a:pt x="2639085" y="126517"/>
                </a:lnTo>
                <a:lnTo>
                  <a:pt x="2687967" y="126517"/>
                </a:lnTo>
                <a:lnTo>
                  <a:pt x="2687967" y="41605"/>
                </a:lnTo>
                <a:close/>
              </a:path>
              <a:path w="3110865" h="584200">
                <a:moveTo>
                  <a:pt x="3108172" y="41605"/>
                </a:moveTo>
                <a:lnTo>
                  <a:pt x="2867812" y="41605"/>
                </a:lnTo>
                <a:lnTo>
                  <a:pt x="2867812" y="368846"/>
                </a:lnTo>
                <a:lnTo>
                  <a:pt x="3110407" y="368846"/>
                </a:lnTo>
                <a:lnTo>
                  <a:pt x="3110407" y="323100"/>
                </a:lnTo>
                <a:lnTo>
                  <a:pt x="2916682" y="323100"/>
                </a:lnTo>
                <a:lnTo>
                  <a:pt x="2916682" y="226733"/>
                </a:lnTo>
                <a:lnTo>
                  <a:pt x="3087992" y="226733"/>
                </a:lnTo>
                <a:lnTo>
                  <a:pt x="3087992" y="181013"/>
                </a:lnTo>
                <a:lnTo>
                  <a:pt x="2916682" y="181013"/>
                </a:lnTo>
                <a:lnTo>
                  <a:pt x="2916682" y="87350"/>
                </a:lnTo>
                <a:lnTo>
                  <a:pt x="3108172" y="87350"/>
                </a:lnTo>
                <a:lnTo>
                  <a:pt x="3108172" y="41605"/>
                </a:lnTo>
                <a:close/>
              </a:path>
              <a:path w="3110865" h="584200">
                <a:moveTo>
                  <a:pt x="3110179" y="530110"/>
                </a:moveTo>
                <a:lnTo>
                  <a:pt x="2419680" y="530110"/>
                </a:lnTo>
                <a:lnTo>
                  <a:pt x="2419680" y="536943"/>
                </a:lnTo>
                <a:lnTo>
                  <a:pt x="3110179" y="536943"/>
                </a:lnTo>
                <a:lnTo>
                  <a:pt x="3110179" y="530110"/>
                </a:lnTo>
                <a:close/>
              </a:path>
              <a:path w="3110865" h="584200">
                <a:moveTo>
                  <a:pt x="775563" y="530110"/>
                </a:moveTo>
                <a:lnTo>
                  <a:pt x="32677" y="530110"/>
                </a:lnTo>
                <a:lnTo>
                  <a:pt x="32677" y="536943"/>
                </a:lnTo>
                <a:lnTo>
                  <a:pt x="775563" y="536943"/>
                </a:lnTo>
                <a:lnTo>
                  <a:pt x="775563" y="530110"/>
                </a:lnTo>
                <a:close/>
              </a:path>
              <a:path w="3110865" h="584200">
                <a:moveTo>
                  <a:pt x="951331" y="560705"/>
                </a:moveTo>
                <a:lnTo>
                  <a:pt x="983399" y="583692"/>
                </a:lnTo>
                <a:lnTo>
                  <a:pt x="996393" y="581789"/>
                </a:lnTo>
                <a:lnTo>
                  <a:pt x="1006630" y="576375"/>
                </a:lnTo>
                <a:lnTo>
                  <a:pt x="1008426" y="574103"/>
                </a:lnTo>
                <a:lnTo>
                  <a:pt x="983805" y="574103"/>
                </a:lnTo>
                <a:lnTo>
                  <a:pt x="974586" y="573267"/>
                </a:lnTo>
                <a:lnTo>
                  <a:pt x="966354" y="570757"/>
                </a:lnTo>
                <a:lnTo>
                  <a:pt x="958729" y="566570"/>
                </a:lnTo>
                <a:lnTo>
                  <a:pt x="951331" y="560705"/>
                </a:lnTo>
                <a:close/>
              </a:path>
              <a:path w="3110865" h="584200">
                <a:moveTo>
                  <a:pt x="979614" y="486295"/>
                </a:moveTo>
                <a:lnTo>
                  <a:pt x="967160" y="488223"/>
                </a:lnTo>
                <a:lnTo>
                  <a:pt x="957308" y="493599"/>
                </a:lnTo>
                <a:lnTo>
                  <a:pt x="950830" y="501817"/>
                </a:lnTo>
                <a:lnTo>
                  <a:pt x="948499" y="512267"/>
                </a:lnTo>
                <a:lnTo>
                  <a:pt x="950403" y="522504"/>
                </a:lnTo>
                <a:lnTo>
                  <a:pt x="956225" y="530101"/>
                </a:lnTo>
                <a:lnTo>
                  <a:pt x="966132" y="535645"/>
                </a:lnTo>
                <a:lnTo>
                  <a:pt x="980287" y="539724"/>
                </a:lnTo>
                <a:lnTo>
                  <a:pt x="992525" y="543074"/>
                </a:lnTo>
                <a:lnTo>
                  <a:pt x="1000058" y="547015"/>
                </a:lnTo>
                <a:lnTo>
                  <a:pt x="1003861" y="551845"/>
                </a:lnTo>
                <a:lnTo>
                  <a:pt x="1004912" y="557860"/>
                </a:lnTo>
                <a:lnTo>
                  <a:pt x="1003402" y="564448"/>
                </a:lnTo>
                <a:lnTo>
                  <a:pt x="999126" y="569582"/>
                </a:lnTo>
                <a:lnTo>
                  <a:pt x="992466" y="572915"/>
                </a:lnTo>
                <a:lnTo>
                  <a:pt x="983805" y="574103"/>
                </a:lnTo>
                <a:lnTo>
                  <a:pt x="1008426" y="574103"/>
                </a:lnTo>
                <a:lnTo>
                  <a:pt x="1013338" y="567891"/>
                </a:lnTo>
                <a:lnTo>
                  <a:pt x="1015746" y="556780"/>
                </a:lnTo>
                <a:lnTo>
                  <a:pt x="1013894" y="547058"/>
                </a:lnTo>
                <a:lnTo>
                  <a:pt x="1008237" y="539565"/>
                </a:lnTo>
                <a:lnTo>
                  <a:pt x="998622" y="533949"/>
                </a:lnTo>
                <a:lnTo>
                  <a:pt x="984897" y="529856"/>
                </a:lnTo>
                <a:lnTo>
                  <a:pt x="972087" y="526354"/>
                </a:lnTo>
                <a:lnTo>
                  <a:pt x="964223" y="522314"/>
                </a:lnTo>
                <a:lnTo>
                  <a:pt x="960267" y="517410"/>
                </a:lnTo>
                <a:lnTo>
                  <a:pt x="959180" y="511314"/>
                </a:lnTo>
                <a:lnTo>
                  <a:pt x="959180" y="502666"/>
                </a:lnTo>
                <a:lnTo>
                  <a:pt x="967028" y="495896"/>
                </a:lnTo>
                <a:lnTo>
                  <a:pt x="1009962" y="495896"/>
                </a:lnTo>
                <a:lnTo>
                  <a:pt x="1005580" y="492853"/>
                </a:lnTo>
                <a:lnTo>
                  <a:pt x="997827" y="489216"/>
                </a:lnTo>
                <a:lnTo>
                  <a:pt x="989287" y="487027"/>
                </a:lnTo>
                <a:lnTo>
                  <a:pt x="979614" y="486295"/>
                </a:lnTo>
                <a:close/>
              </a:path>
              <a:path w="3110865" h="584200">
                <a:moveTo>
                  <a:pt x="1009962" y="495896"/>
                </a:moveTo>
                <a:lnTo>
                  <a:pt x="979347" y="495896"/>
                </a:lnTo>
                <a:lnTo>
                  <a:pt x="986489" y="496496"/>
                </a:lnTo>
                <a:lnTo>
                  <a:pt x="993365" y="498352"/>
                </a:lnTo>
                <a:lnTo>
                  <a:pt x="1000064" y="501549"/>
                </a:lnTo>
                <a:lnTo>
                  <a:pt x="1006678" y="506171"/>
                </a:lnTo>
                <a:lnTo>
                  <a:pt x="1012888" y="497928"/>
                </a:lnTo>
                <a:lnTo>
                  <a:pt x="1009962" y="495896"/>
                </a:lnTo>
                <a:close/>
              </a:path>
              <a:path w="3110865" h="584200">
                <a:moveTo>
                  <a:pt x="1160830" y="487641"/>
                </a:moveTo>
                <a:lnTo>
                  <a:pt x="1149184" y="487641"/>
                </a:lnTo>
                <a:lnTo>
                  <a:pt x="1183005" y="583031"/>
                </a:lnTo>
                <a:lnTo>
                  <a:pt x="1191945" y="583031"/>
                </a:lnTo>
                <a:lnTo>
                  <a:pt x="1197558" y="566508"/>
                </a:lnTo>
                <a:lnTo>
                  <a:pt x="1187881" y="566508"/>
                </a:lnTo>
                <a:lnTo>
                  <a:pt x="1160830" y="487641"/>
                </a:lnTo>
                <a:close/>
              </a:path>
              <a:path w="3110865" h="584200">
                <a:moveTo>
                  <a:pt x="1228823" y="506171"/>
                </a:moveTo>
                <a:lnTo>
                  <a:pt x="1218057" y="506171"/>
                </a:lnTo>
                <a:lnTo>
                  <a:pt x="1244041" y="583031"/>
                </a:lnTo>
                <a:lnTo>
                  <a:pt x="1253096" y="583031"/>
                </a:lnTo>
                <a:lnTo>
                  <a:pt x="1258954" y="566508"/>
                </a:lnTo>
                <a:lnTo>
                  <a:pt x="1248638" y="566508"/>
                </a:lnTo>
                <a:lnTo>
                  <a:pt x="1228823" y="506171"/>
                </a:lnTo>
                <a:close/>
              </a:path>
              <a:path w="3110865" h="584200">
                <a:moveTo>
                  <a:pt x="1222654" y="487387"/>
                </a:moveTo>
                <a:lnTo>
                  <a:pt x="1213853" y="487387"/>
                </a:lnTo>
                <a:lnTo>
                  <a:pt x="1187881" y="566508"/>
                </a:lnTo>
                <a:lnTo>
                  <a:pt x="1197558" y="566508"/>
                </a:lnTo>
                <a:lnTo>
                  <a:pt x="1218057" y="506171"/>
                </a:lnTo>
                <a:lnTo>
                  <a:pt x="1228823" y="506171"/>
                </a:lnTo>
                <a:lnTo>
                  <a:pt x="1222654" y="487387"/>
                </a:lnTo>
                <a:close/>
              </a:path>
              <a:path w="3110865" h="584200">
                <a:moveTo>
                  <a:pt x="1286916" y="487641"/>
                </a:moveTo>
                <a:lnTo>
                  <a:pt x="1275689" y="487641"/>
                </a:lnTo>
                <a:lnTo>
                  <a:pt x="1248638" y="566508"/>
                </a:lnTo>
                <a:lnTo>
                  <a:pt x="1258954" y="566508"/>
                </a:lnTo>
                <a:lnTo>
                  <a:pt x="1286916" y="487641"/>
                </a:lnTo>
                <a:close/>
              </a:path>
              <a:path w="3110865" h="584200">
                <a:moveTo>
                  <a:pt x="1498803" y="487108"/>
                </a:moveTo>
                <a:lnTo>
                  <a:pt x="1430350" y="487108"/>
                </a:lnTo>
                <a:lnTo>
                  <a:pt x="1430350" y="581812"/>
                </a:lnTo>
                <a:lnTo>
                  <a:pt x="1499476" y="581812"/>
                </a:lnTo>
                <a:lnTo>
                  <a:pt x="1499476" y="572084"/>
                </a:lnTo>
                <a:lnTo>
                  <a:pt x="1441030" y="572084"/>
                </a:lnTo>
                <a:lnTo>
                  <a:pt x="1441030" y="538937"/>
                </a:lnTo>
                <a:lnTo>
                  <a:pt x="1492719" y="538937"/>
                </a:lnTo>
                <a:lnTo>
                  <a:pt x="1492719" y="529209"/>
                </a:lnTo>
                <a:lnTo>
                  <a:pt x="1441030" y="529209"/>
                </a:lnTo>
                <a:lnTo>
                  <a:pt x="1441030" y="496849"/>
                </a:lnTo>
                <a:lnTo>
                  <a:pt x="1498803" y="496849"/>
                </a:lnTo>
                <a:lnTo>
                  <a:pt x="1498803" y="487108"/>
                </a:lnTo>
                <a:close/>
              </a:path>
              <a:path w="3110865" h="584200">
                <a:moveTo>
                  <a:pt x="1699425" y="487108"/>
                </a:moveTo>
                <a:lnTo>
                  <a:pt x="1666557" y="487108"/>
                </a:lnTo>
                <a:lnTo>
                  <a:pt x="1666557" y="581812"/>
                </a:lnTo>
                <a:lnTo>
                  <a:pt x="1699425" y="581812"/>
                </a:lnTo>
                <a:lnTo>
                  <a:pt x="1719855" y="578159"/>
                </a:lnTo>
                <a:lnTo>
                  <a:pt x="1729717" y="571931"/>
                </a:lnTo>
                <a:lnTo>
                  <a:pt x="1677238" y="571931"/>
                </a:lnTo>
                <a:lnTo>
                  <a:pt x="1677238" y="497001"/>
                </a:lnTo>
                <a:lnTo>
                  <a:pt x="1729895" y="497001"/>
                </a:lnTo>
                <a:lnTo>
                  <a:pt x="1719855" y="490719"/>
                </a:lnTo>
                <a:lnTo>
                  <a:pt x="1699425" y="487108"/>
                </a:lnTo>
                <a:close/>
              </a:path>
              <a:path w="3110865" h="584200">
                <a:moveTo>
                  <a:pt x="1729895" y="497001"/>
                </a:moveTo>
                <a:lnTo>
                  <a:pt x="1699425" y="497001"/>
                </a:lnTo>
                <a:lnTo>
                  <a:pt x="1715663" y="499909"/>
                </a:lnTo>
                <a:lnTo>
                  <a:pt x="1728035" y="507888"/>
                </a:lnTo>
                <a:lnTo>
                  <a:pt x="1735915" y="519826"/>
                </a:lnTo>
                <a:lnTo>
                  <a:pt x="1738680" y="534606"/>
                </a:lnTo>
                <a:lnTo>
                  <a:pt x="1735915" y="549343"/>
                </a:lnTo>
                <a:lnTo>
                  <a:pt x="1728035" y="561184"/>
                </a:lnTo>
                <a:lnTo>
                  <a:pt x="1715663" y="569067"/>
                </a:lnTo>
                <a:lnTo>
                  <a:pt x="1699425" y="571931"/>
                </a:lnTo>
                <a:lnTo>
                  <a:pt x="1729717" y="571931"/>
                </a:lnTo>
                <a:lnTo>
                  <a:pt x="1735764" y="568113"/>
                </a:lnTo>
                <a:lnTo>
                  <a:pt x="1746089" y="553046"/>
                </a:lnTo>
                <a:lnTo>
                  <a:pt x="1749767" y="534327"/>
                </a:lnTo>
                <a:lnTo>
                  <a:pt x="1746089" y="515649"/>
                </a:lnTo>
                <a:lnTo>
                  <a:pt x="1735764" y="500673"/>
                </a:lnTo>
                <a:lnTo>
                  <a:pt x="1729895" y="497001"/>
                </a:lnTo>
                <a:close/>
              </a:path>
              <a:path w="3110865" h="584200">
                <a:moveTo>
                  <a:pt x="1982609" y="487108"/>
                </a:moveTo>
                <a:lnTo>
                  <a:pt x="1914144" y="487108"/>
                </a:lnTo>
                <a:lnTo>
                  <a:pt x="1914144" y="581812"/>
                </a:lnTo>
                <a:lnTo>
                  <a:pt x="1983282" y="581812"/>
                </a:lnTo>
                <a:lnTo>
                  <a:pt x="1983282" y="572084"/>
                </a:lnTo>
                <a:lnTo>
                  <a:pt x="1924824" y="572084"/>
                </a:lnTo>
                <a:lnTo>
                  <a:pt x="1924824" y="538937"/>
                </a:lnTo>
                <a:lnTo>
                  <a:pt x="1976513" y="538937"/>
                </a:lnTo>
                <a:lnTo>
                  <a:pt x="1976513" y="529209"/>
                </a:lnTo>
                <a:lnTo>
                  <a:pt x="1924824" y="529209"/>
                </a:lnTo>
                <a:lnTo>
                  <a:pt x="1924824" y="496849"/>
                </a:lnTo>
                <a:lnTo>
                  <a:pt x="1982609" y="496849"/>
                </a:lnTo>
                <a:lnTo>
                  <a:pt x="1982609" y="487108"/>
                </a:lnTo>
                <a:close/>
              </a:path>
              <a:path w="3110865" h="584200">
                <a:moveTo>
                  <a:pt x="2168245" y="487108"/>
                </a:moveTo>
                <a:lnTo>
                  <a:pt x="2158250" y="487108"/>
                </a:lnTo>
                <a:lnTo>
                  <a:pt x="2158250" y="581812"/>
                </a:lnTo>
                <a:lnTo>
                  <a:pt x="2168664" y="581812"/>
                </a:lnTo>
                <a:lnTo>
                  <a:pt x="2168664" y="504164"/>
                </a:lnTo>
                <a:lnTo>
                  <a:pt x="2181651" y="504164"/>
                </a:lnTo>
                <a:lnTo>
                  <a:pt x="2168245" y="487108"/>
                </a:lnTo>
                <a:close/>
              </a:path>
              <a:path w="3110865" h="584200">
                <a:moveTo>
                  <a:pt x="2181651" y="504164"/>
                </a:moveTo>
                <a:lnTo>
                  <a:pt x="2168664" y="504164"/>
                </a:lnTo>
                <a:lnTo>
                  <a:pt x="2229802" y="581812"/>
                </a:lnTo>
                <a:lnTo>
                  <a:pt x="2238336" y="581812"/>
                </a:lnTo>
                <a:lnTo>
                  <a:pt x="2238336" y="563016"/>
                </a:lnTo>
                <a:lnTo>
                  <a:pt x="2227910" y="563016"/>
                </a:lnTo>
                <a:lnTo>
                  <a:pt x="2181651" y="504164"/>
                </a:lnTo>
                <a:close/>
              </a:path>
              <a:path w="3110865" h="584200">
                <a:moveTo>
                  <a:pt x="2238336" y="487108"/>
                </a:moveTo>
                <a:lnTo>
                  <a:pt x="2227910" y="487108"/>
                </a:lnTo>
                <a:lnTo>
                  <a:pt x="2227910" y="563016"/>
                </a:lnTo>
                <a:lnTo>
                  <a:pt x="2238336" y="563016"/>
                </a:lnTo>
                <a:lnTo>
                  <a:pt x="2238336" y="487108"/>
                </a:lnTo>
                <a:close/>
              </a:path>
              <a:path w="3110865" h="584200">
                <a:moveTo>
                  <a:pt x="2099284" y="39370"/>
                </a:moveTo>
                <a:lnTo>
                  <a:pt x="2057425" y="39370"/>
                </a:lnTo>
                <a:lnTo>
                  <a:pt x="1908289" y="368846"/>
                </a:lnTo>
                <a:lnTo>
                  <a:pt x="1960295" y="368846"/>
                </a:lnTo>
                <a:lnTo>
                  <a:pt x="1997443" y="284086"/>
                </a:lnTo>
                <a:lnTo>
                  <a:pt x="2210063" y="284086"/>
                </a:lnTo>
                <a:lnTo>
                  <a:pt x="2190425" y="240703"/>
                </a:lnTo>
                <a:lnTo>
                  <a:pt x="2016455" y="240703"/>
                </a:lnTo>
                <a:lnTo>
                  <a:pt x="2077897" y="100533"/>
                </a:lnTo>
                <a:lnTo>
                  <a:pt x="2126972" y="100533"/>
                </a:lnTo>
                <a:lnTo>
                  <a:pt x="2099284" y="39370"/>
                </a:lnTo>
                <a:close/>
              </a:path>
              <a:path w="3110865" h="584200">
                <a:moveTo>
                  <a:pt x="2210063" y="284086"/>
                </a:moveTo>
                <a:lnTo>
                  <a:pt x="2157742" y="284086"/>
                </a:lnTo>
                <a:lnTo>
                  <a:pt x="2194623" y="368846"/>
                </a:lnTo>
                <a:lnTo>
                  <a:pt x="2248433" y="368846"/>
                </a:lnTo>
                <a:lnTo>
                  <a:pt x="2210063" y="284086"/>
                </a:lnTo>
                <a:close/>
              </a:path>
              <a:path w="3110865" h="584200">
                <a:moveTo>
                  <a:pt x="2126972" y="100533"/>
                </a:moveTo>
                <a:lnTo>
                  <a:pt x="2077897" y="100533"/>
                </a:lnTo>
                <a:lnTo>
                  <a:pt x="2138870" y="240703"/>
                </a:lnTo>
                <a:lnTo>
                  <a:pt x="2190425" y="240703"/>
                </a:lnTo>
                <a:lnTo>
                  <a:pt x="2126972" y="100533"/>
                </a:lnTo>
                <a:close/>
              </a:path>
              <a:path w="3110865" h="584200">
                <a:moveTo>
                  <a:pt x="157149" y="0"/>
                </a:moveTo>
                <a:lnTo>
                  <a:pt x="114544" y="12440"/>
                </a:lnTo>
                <a:lnTo>
                  <a:pt x="76771" y="34022"/>
                </a:lnTo>
                <a:lnTo>
                  <a:pt x="45132" y="63447"/>
                </a:lnTo>
                <a:lnTo>
                  <a:pt x="20924" y="99416"/>
                </a:lnTo>
                <a:lnTo>
                  <a:pt x="5447" y="140629"/>
                </a:lnTo>
                <a:lnTo>
                  <a:pt x="0" y="185788"/>
                </a:lnTo>
                <a:lnTo>
                  <a:pt x="6729" y="235866"/>
                </a:lnTo>
                <a:lnTo>
                  <a:pt x="25718" y="280866"/>
                </a:lnTo>
                <a:lnTo>
                  <a:pt x="55173" y="318992"/>
                </a:lnTo>
                <a:lnTo>
                  <a:pt x="93297" y="348448"/>
                </a:lnTo>
                <a:lnTo>
                  <a:pt x="138293" y="367438"/>
                </a:lnTo>
                <a:lnTo>
                  <a:pt x="188366" y="374167"/>
                </a:lnTo>
                <a:lnTo>
                  <a:pt x="238444" y="367438"/>
                </a:lnTo>
                <a:lnTo>
                  <a:pt x="283444" y="348448"/>
                </a:lnTo>
                <a:lnTo>
                  <a:pt x="314691" y="324307"/>
                </a:lnTo>
                <a:lnTo>
                  <a:pt x="188366" y="324307"/>
                </a:lnTo>
                <a:lnTo>
                  <a:pt x="145521" y="317685"/>
                </a:lnTo>
                <a:lnTo>
                  <a:pt x="106760" y="298285"/>
                </a:lnTo>
                <a:lnTo>
                  <a:pt x="75206" y="266804"/>
                </a:lnTo>
                <a:lnTo>
                  <a:pt x="53983" y="223937"/>
                </a:lnTo>
                <a:lnTo>
                  <a:pt x="46215" y="170383"/>
                </a:lnTo>
                <a:lnTo>
                  <a:pt x="51110" y="126019"/>
                </a:lnTo>
                <a:lnTo>
                  <a:pt x="65349" y="85615"/>
                </a:lnTo>
                <a:lnTo>
                  <a:pt x="88263" y="50488"/>
                </a:lnTo>
                <a:lnTo>
                  <a:pt x="119183" y="21959"/>
                </a:lnTo>
                <a:lnTo>
                  <a:pt x="157441" y="1346"/>
                </a:lnTo>
                <a:lnTo>
                  <a:pt x="157149" y="0"/>
                </a:lnTo>
                <a:close/>
              </a:path>
              <a:path w="3110865" h="584200">
                <a:moveTo>
                  <a:pt x="315507" y="65468"/>
                </a:moveTo>
                <a:lnTo>
                  <a:pt x="207276" y="65468"/>
                </a:lnTo>
                <a:lnTo>
                  <a:pt x="254506" y="75031"/>
                </a:lnTo>
                <a:lnTo>
                  <a:pt x="292459" y="101009"/>
                </a:lnTo>
                <a:lnTo>
                  <a:pt x="317710" y="139277"/>
                </a:lnTo>
                <a:lnTo>
                  <a:pt x="326885" y="185788"/>
                </a:lnTo>
                <a:lnTo>
                  <a:pt x="319823" y="229572"/>
                </a:lnTo>
                <a:lnTo>
                  <a:pt x="300160" y="267597"/>
                </a:lnTo>
                <a:lnTo>
                  <a:pt x="270175" y="297581"/>
                </a:lnTo>
                <a:lnTo>
                  <a:pt x="232150" y="317245"/>
                </a:lnTo>
                <a:lnTo>
                  <a:pt x="188366" y="324307"/>
                </a:lnTo>
                <a:lnTo>
                  <a:pt x="314691" y="324307"/>
                </a:lnTo>
                <a:lnTo>
                  <a:pt x="321570" y="318992"/>
                </a:lnTo>
                <a:lnTo>
                  <a:pt x="351026" y="280866"/>
                </a:lnTo>
                <a:lnTo>
                  <a:pt x="370016" y="235866"/>
                </a:lnTo>
                <a:lnTo>
                  <a:pt x="376745" y="185788"/>
                </a:lnTo>
                <a:lnTo>
                  <a:pt x="367320" y="131444"/>
                </a:lnTo>
                <a:lnTo>
                  <a:pt x="342522" y="88998"/>
                </a:lnTo>
                <a:lnTo>
                  <a:pt x="315507" y="65468"/>
                </a:lnTo>
                <a:close/>
              </a:path>
              <a:path w="3110865" h="584200">
                <a:moveTo>
                  <a:pt x="228053" y="34074"/>
                </a:moveTo>
                <a:lnTo>
                  <a:pt x="168523" y="35668"/>
                </a:lnTo>
                <a:lnTo>
                  <a:pt x="134380" y="46831"/>
                </a:lnTo>
                <a:lnTo>
                  <a:pt x="112755" y="77129"/>
                </a:lnTo>
                <a:lnTo>
                  <a:pt x="90779" y="136131"/>
                </a:lnTo>
                <a:lnTo>
                  <a:pt x="92024" y="136550"/>
                </a:lnTo>
                <a:lnTo>
                  <a:pt x="99029" y="125443"/>
                </a:lnTo>
                <a:lnTo>
                  <a:pt x="120327" y="100996"/>
                </a:lnTo>
                <a:lnTo>
                  <a:pt x="156259" y="76575"/>
                </a:lnTo>
                <a:lnTo>
                  <a:pt x="207276" y="65468"/>
                </a:lnTo>
                <a:lnTo>
                  <a:pt x="315507" y="65468"/>
                </a:lnTo>
                <a:lnTo>
                  <a:pt x="307567" y="58553"/>
                </a:lnTo>
                <a:lnTo>
                  <a:pt x="267672" y="40210"/>
                </a:lnTo>
                <a:lnTo>
                  <a:pt x="228053" y="34074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xmlns="" id="{4DA85446-5F43-481E-A6A8-5F414C2935CE}"/>
              </a:ext>
            </a:extLst>
          </p:cNvPr>
          <p:cNvSpPr txBox="1"/>
          <p:nvPr/>
        </p:nvSpPr>
        <p:spPr>
          <a:xfrm>
            <a:off x="4037417" y="12063156"/>
            <a:ext cx="5641165" cy="1295226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Karolina Sosnowska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r>
              <a:rPr lang="es-419" sz="28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Director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xmlns="" id="{0692543E-3D57-DED2-BC45-2FBC4703A479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xmlns="" id="{578859BE-509D-6A16-CA70-8982B08D2939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xmlns="" id="{56DCBE94-717C-3CFC-B228-D94EACB3AF57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198C0E-BBA5-DC1E-5B73-E6F0A03A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F36A54E1-0D69-BD0D-B1DA-991FED30007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298095" y="8179322"/>
            <a:ext cx="3119808" cy="3139615"/>
          </a:xfrm>
        </p:spPr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67AB95F-9495-493F-D825-11C3305F4920}"/>
              </a:ext>
            </a:extLst>
          </p:cNvPr>
          <p:cNvSpPr txBox="1"/>
          <p:nvPr/>
        </p:nvSpPr>
        <p:spPr>
          <a:xfrm>
            <a:off x="0" y="3569334"/>
            <a:ext cx="13715999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000" b="1" spc="10" dirty="0">
                <a:solidFill>
                  <a:schemeClr val="bg1"/>
                </a:solidFill>
                <a:effectLst>
                  <a:outerShdw blurRad="194613" dist="41650" dir="2036629" algn="ctr" rotWithShape="0">
                    <a:schemeClr val="bg1">
                      <a:lumMod val="50000"/>
                      <a:alpha val="60000"/>
                    </a:schemeClr>
                  </a:outerShdw>
                </a:effectLst>
                <a:latin typeface="Arial"/>
                <a:cs typeface="Arial"/>
              </a:rPr>
              <a:t>NOVAGE+ </a:t>
            </a:r>
            <a:br>
              <a:rPr lang="es-419" sz="8000" b="1" spc="10" dirty="0">
                <a:solidFill>
                  <a:schemeClr val="bg1"/>
                </a:solidFill>
                <a:effectLst>
                  <a:outerShdw blurRad="194613" dist="41650" dir="2036629" algn="ctr" rotWithShape="0">
                    <a:schemeClr val="bg1">
                      <a:lumMod val="50000"/>
                      <a:alpha val="60000"/>
                    </a:schemeClr>
                  </a:outerShdw>
                </a:effectLst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effectLst>
                  <a:outerShdw blurRad="194613" dist="41650" dir="2036629" algn="ctr" rotWithShape="0">
                    <a:schemeClr val="bg1">
                      <a:lumMod val="50000"/>
                      <a:alpha val="60000"/>
                    </a:schemeClr>
                  </a:outerShdw>
                </a:effectLst>
                <a:latin typeface="Arial"/>
                <a:cs typeface="Arial"/>
              </a:rPr>
              <a:t>SKIN CARE SESSION</a:t>
            </a:r>
            <a:endParaRPr lang="en-US" sz="8000" b="1" spc="10" dirty="0">
              <a:solidFill>
                <a:schemeClr val="bg1"/>
              </a:solidFill>
              <a:effectLst>
                <a:outerShdw blurRad="194613" dist="41650" dir="2036629" algn="ctr" rotWithShape="0">
                  <a:schemeClr val="bg1">
                    <a:lumMod val="50000"/>
                    <a:alpha val="6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4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038F32-D547-EBB4-628E-1BA75C95B355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2AFED204-0178-5440-3635-69D0F9E8FD44}"/>
              </a:ext>
            </a:extLst>
          </p:cNvPr>
          <p:cNvSpPr txBox="1"/>
          <p:nvPr/>
        </p:nvSpPr>
        <p:spPr>
          <a:xfrm>
            <a:off x="4037417" y="12032378"/>
            <a:ext cx="5641165" cy="1356782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/>
                <a:cs typeface="Arial"/>
              </a:rPr>
              <a:t>Katarzyne Sady</a:t>
            </a: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endParaRPr lang="es-419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76901ED2-9183-55DA-87AB-8A1186819483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xmlns="" id="{5F70518A-5622-A959-985A-27A9879FBE5D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xmlns="" id="{DD12CE15-7CDA-D4B6-6AF4-972801EAC120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775845-28F3-3A16-5BB9-52BAAC31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EA2581D5-5777-585C-3584-C4580AB45DA9}"/>
              </a:ext>
            </a:extLst>
          </p:cNvPr>
          <p:cNvSpPr txBox="1"/>
          <p:nvPr/>
        </p:nvSpPr>
        <p:spPr>
          <a:xfrm>
            <a:off x="11851" y="3501890"/>
            <a:ext cx="13716000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000" b="1" spc="10" dirty="0">
                <a:solidFill>
                  <a:schemeClr val="bg1"/>
                </a:solidFill>
                <a:latin typeface="Arial"/>
                <a:cs typeface="Arial"/>
              </a:rPr>
              <a:t>NOVAGE+ </a:t>
            </a:r>
            <a:br>
              <a:rPr lang="es-419" sz="8000" b="1" spc="1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latin typeface="Arial"/>
                <a:cs typeface="Arial"/>
              </a:rPr>
              <a:t>SKIN CARE SESSION</a:t>
            </a:r>
            <a:endParaRPr lang="en-US" sz="8000" b="1" spc="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8EDF613D-FD6A-08A1-23C2-F64034888E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</p:spPr>
      </p:sp>
    </p:spTree>
    <p:extLst>
      <p:ext uri="{BB962C8B-B14F-4D97-AF65-F5344CB8AC3E}">
        <p14:creationId xmlns:p14="http://schemas.microsoft.com/office/powerpoint/2010/main" val="332746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3ED7FB-D93A-2BC3-5A22-6F2394092E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DFB247-AE53-DE1F-D6AE-617D347054E2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DF09B8DA-4D92-2EF2-9A3C-D863B28E12DF}"/>
              </a:ext>
            </a:extLst>
          </p:cNvPr>
          <p:cNvSpPr txBox="1"/>
          <p:nvPr/>
        </p:nvSpPr>
        <p:spPr>
          <a:xfrm>
            <a:off x="4037417" y="12032378"/>
            <a:ext cx="5641165" cy="1356782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/>
                <a:cs typeface="Arial"/>
              </a:rPr>
              <a:t>Katarzyne Sady</a:t>
            </a: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endParaRPr lang="es-419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xmlns="" id="{85394112-3EB6-E603-569D-B980E6D96742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xmlns="" id="{FB96A11A-C965-A3CB-C3FE-B98F7822CB57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212F96E0-C0FE-1A35-9DC4-490DC7412EA9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294834-A309-588B-BF5D-8CE31A82D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870C9314-37F0-AC33-7E82-8A7A5717A474}"/>
              </a:ext>
            </a:extLst>
          </p:cNvPr>
          <p:cNvSpPr txBox="1"/>
          <p:nvPr/>
        </p:nvSpPr>
        <p:spPr>
          <a:xfrm>
            <a:off x="11851" y="3501890"/>
            <a:ext cx="13716000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NOVAGE+ </a:t>
            </a:r>
            <a:b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SKIN CARE SESSION</a:t>
            </a:r>
            <a:endParaRPr lang="en-US" sz="8000" b="1" spc="10" dirty="0">
              <a:solidFill>
                <a:schemeClr val="bg1"/>
              </a:solidFill>
              <a:effectLst>
                <a:outerShdw blurRad="307389" dist="55621" dir="21540000" algn="ctr" rotWithShape="0">
                  <a:schemeClr val="bg1">
                    <a:lumMod val="50000"/>
                    <a:alpha val="44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8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4AC1D66-8543-C18A-6FD5-B44FEDE7342F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0D922B92-8B56-028B-B7CE-24D49A2610B7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xmlns="" id="{D9E67F1D-E851-5B18-2401-CDF830C045E7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xmlns="" id="{4DA86284-8A90-A6B9-E53A-0735BC46F46E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7BAB83-7D08-66C5-A839-AECB66BBD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D4F5DD3A-5A7C-2CBE-E839-54345478603D}"/>
              </a:ext>
            </a:extLst>
          </p:cNvPr>
          <p:cNvSpPr txBox="1"/>
          <p:nvPr/>
        </p:nvSpPr>
        <p:spPr>
          <a:xfrm>
            <a:off x="4037417" y="12063156"/>
            <a:ext cx="5641165" cy="1295226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Karolina Sosnowska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r>
              <a:rPr lang="es-419" sz="28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Director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3B34C641-B06F-7677-6B61-4D5749C093DA}"/>
              </a:ext>
            </a:extLst>
          </p:cNvPr>
          <p:cNvSpPr txBox="1"/>
          <p:nvPr/>
        </p:nvSpPr>
        <p:spPr>
          <a:xfrm>
            <a:off x="11851" y="3501890"/>
            <a:ext cx="13716000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MY NOVAGE+ </a:t>
            </a:r>
            <a:b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SKIN CARE ROUTINE</a:t>
            </a:r>
            <a:endParaRPr lang="en-US" sz="8000" b="1" spc="10" dirty="0">
              <a:solidFill>
                <a:schemeClr val="bg1"/>
              </a:solidFill>
              <a:effectLst>
                <a:outerShdw blurRad="307389" dist="55621" dir="21540000" algn="ctr" rotWithShape="0">
                  <a:schemeClr val="bg1">
                    <a:lumMod val="50000"/>
                    <a:alpha val="44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06FE8FB0-E22E-DF95-C52F-228268CB3F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</p:spPr>
      </p:sp>
    </p:spTree>
    <p:extLst>
      <p:ext uri="{BB962C8B-B14F-4D97-AF65-F5344CB8AC3E}">
        <p14:creationId xmlns:p14="http://schemas.microsoft.com/office/powerpoint/2010/main" val="423195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0">
            <a:extLst>
              <a:ext uri="{FF2B5EF4-FFF2-40B4-BE49-F238E27FC236}">
                <a16:creationId xmlns:a16="http://schemas.microsoft.com/office/drawing/2014/main" xmlns="" id="{E696E9A1-0F1B-3FF4-CC08-9158524E5799}"/>
              </a:ext>
            </a:extLst>
          </p:cNvPr>
          <p:cNvSpPr/>
          <p:nvPr/>
        </p:nvSpPr>
        <p:spPr>
          <a:xfrm>
            <a:off x="5055127" y="15685263"/>
            <a:ext cx="3605744" cy="677135"/>
          </a:xfrm>
          <a:custGeom>
            <a:avLst/>
            <a:gdLst/>
            <a:ahLst/>
            <a:cxnLst/>
            <a:rect l="l" t="t" r="r" b="b"/>
            <a:pathLst>
              <a:path w="3110865" h="584200">
                <a:moveTo>
                  <a:pt x="665314" y="41224"/>
                </a:moveTo>
                <a:lnTo>
                  <a:pt x="523633" y="41224"/>
                </a:lnTo>
                <a:lnTo>
                  <a:pt x="523633" y="368554"/>
                </a:lnTo>
                <a:lnTo>
                  <a:pt x="572503" y="368554"/>
                </a:lnTo>
                <a:lnTo>
                  <a:pt x="572490" y="246519"/>
                </a:lnTo>
                <a:lnTo>
                  <a:pt x="711709" y="246519"/>
                </a:lnTo>
                <a:lnTo>
                  <a:pt x="705256" y="237934"/>
                </a:lnTo>
                <a:lnTo>
                  <a:pt x="739221" y="224223"/>
                </a:lnTo>
                <a:lnTo>
                  <a:pt x="764747" y="203023"/>
                </a:lnTo>
                <a:lnTo>
                  <a:pt x="765738" y="201307"/>
                </a:lnTo>
                <a:lnTo>
                  <a:pt x="572503" y="201307"/>
                </a:lnTo>
                <a:lnTo>
                  <a:pt x="572490" y="87414"/>
                </a:lnTo>
                <a:lnTo>
                  <a:pt x="767823" y="87414"/>
                </a:lnTo>
                <a:lnTo>
                  <a:pt x="753230" y="68562"/>
                </a:lnTo>
                <a:lnTo>
                  <a:pt x="715030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711709" y="246519"/>
                </a:moveTo>
                <a:lnTo>
                  <a:pt x="652068" y="246519"/>
                </a:lnTo>
                <a:lnTo>
                  <a:pt x="741311" y="368465"/>
                </a:lnTo>
                <a:lnTo>
                  <a:pt x="803440" y="368554"/>
                </a:lnTo>
                <a:lnTo>
                  <a:pt x="711709" y="246519"/>
                </a:lnTo>
                <a:close/>
              </a:path>
              <a:path w="3110865" h="584200">
                <a:moveTo>
                  <a:pt x="523633" y="41224"/>
                </a:moveTo>
                <a:lnTo>
                  <a:pt x="523608" y="368465"/>
                </a:lnTo>
                <a:lnTo>
                  <a:pt x="523633" y="41224"/>
                </a:lnTo>
                <a:close/>
              </a:path>
              <a:path w="3110865" h="584200">
                <a:moveTo>
                  <a:pt x="652068" y="246519"/>
                </a:moveTo>
                <a:lnTo>
                  <a:pt x="572490" y="246519"/>
                </a:lnTo>
                <a:lnTo>
                  <a:pt x="572490" y="368465"/>
                </a:lnTo>
                <a:lnTo>
                  <a:pt x="572503" y="246583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652115" y="246583"/>
                </a:moveTo>
                <a:lnTo>
                  <a:pt x="741246" y="368465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705293" y="237919"/>
                </a:moveTo>
                <a:lnTo>
                  <a:pt x="803373" y="368465"/>
                </a:lnTo>
                <a:lnTo>
                  <a:pt x="705293" y="237919"/>
                </a:lnTo>
                <a:close/>
              </a:path>
              <a:path w="3110865" h="584200">
                <a:moveTo>
                  <a:pt x="786396" y="141668"/>
                </a:moveTo>
                <a:lnTo>
                  <a:pt x="780800" y="175221"/>
                </a:lnTo>
                <a:lnTo>
                  <a:pt x="764747" y="203023"/>
                </a:lnTo>
                <a:lnTo>
                  <a:pt x="739221" y="224223"/>
                </a:lnTo>
                <a:lnTo>
                  <a:pt x="705256" y="237871"/>
                </a:lnTo>
                <a:lnTo>
                  <a:pt x="739226" y="224277"/>
                </a:lnTo>
                <a:lnTo>
                  <a:pt x="764752" y="203065"/>
                </a:lnTo>
                <a:lnTo>
                  <a:pt x="780819" y="175197"/>
                </a:lnTo>
                <a:lnTo>
                  <a:pt x="786396" y="141668"/>
                </a:lnTo>
                <a:close/>
              </a:path>
              <a:path w="3110865" h="584200">
                <a:moveTo>
                  <a:pt x="736168" y="143002"/>
                </a:moveTo>
                <a:lnTo>
                  <a:pt x="730914" y="167055"/>
                </a:lnTo>
                <a:lnTo>
                  <a:pt x="716032" y="185402"/>
                </a:lnTo>
                <a:lnTo>
                  <a:pt x="692705" y="197131"/>
                </a:lnTo>
                <a:lnTo>
                  <a:pt x="662178" y="201256"/>
                </a:lnTo>
                <a:lnTo>
                  <a:pt x="572503" y="201256"/>
                </a:lnTo>
                <a:lnTo>
                  <a:pt x="662190" y="201307"/>
                </a:lnTo>
                <a:lnTo>
                  <a:pt x="692710" y="197178"/>
                </a:lnTo>
                <a:lnTo>
                  <a:pt x="716033" y="185437"/>
                </a:lnTo>
                <a:lnTo>
                  <a:pt x="730933" y="167036"/>
                </a:lnTo>
                <a:lnTo>
                  <a:pt x="736168" y="143002"/>
                </a:lnTo>
                <a:close/>
              </a:path>
              <a:path w="3110865" h="584200">
                <a:moveTo>
                  <a:pt x="767823" y="87414"/>
                </a:moveTo>
                <a:lnTo>
                  <a:pt x="662635" y="87414"/>
                </a:lnTo>
                <a:lnTo>
                  <a:pt x="693836" y="91131"/>
                </a:lnTo>
                <a:lnTo>
                  <a:pt x="716922" y="101958"/>
                </a:lnTo>
                <a:lnTo>
                  <a:pt x="731249" y="119410"/>
                </a:lnTo>
                <a:lnTo>
                  <a:pt x="736168" y="143002"/>
                </a:lnTo>
                <a:lnTo>
                  <a:pt x="730929" y="167055"/>
                </a:lnTo>
                <a:lnTo>
                  <a:pt x="716033" y="185437"/>
                </a:lnTo>
                <a:lnTo>
                  <a:pt x="692710" y="197178"/>
                </a:lnTo>
                <a:lnTo>
                  <a:pt x="662190" y="201307"/>
                </a:lnTo>
                <a:lnTo>
                  <a:pt x="765738" y="201307"/>
                </a:lnTo>
                <a:lnTo>
                  <a:pt x="780814" y="175197"/>
                </a:lnTo>
                <a:lnTo>
                  <a:pt x="786396" y="141668"/>
                </a:lnTo>
                <a:lnTo>
                  <a:pt x="777743" y="100229"/>
                </a:lnTo>
                <a:lnTo>
                  <a:pt x="767823" y="87414"/>
                </a:lnTo>
                <a:close/>
              </a:path>
              <a:path w="3110865" h="584200">
                <a:moveTo>
                  <a:pt x="572503" y="87414"/>
                </a:moveTo>
                <a:lnTo>
                  <a:pt x="572490" y="201256"/>
                </a:lnTo>
                <a:lnTo>
                  <a:pt x="572503" y="87414"/>
                </a:lnTo>
                <a:close/>
              </a:path>
              <a:path w="3110865" h="584200">
                <a:moveTo>
                  <a:pt x="662635" y="87414"/>
                </a:moveTo>
                <a:lnTo>
                  <a:pt x="693830" y="91131"/>
                </a:lnTo>
                <a:lnTo>
                  <a:pt x="716921" y="101958"/>
                </a:lnTo>
                <a:lnTo>
                  <a:pt x="731248" y="119410"/>
                </a:lnTo>
                <a:lnTo>
                  <a:pt x="736168" y="143002"/>
                </a:lnTo>
                <a:lnTo>
                  <a:pt x="731249" y="119410"/>
                </a:lnTo>
                <a:lnTo>
                  <a:pt x="716922" y="101958"/>
                </a:lnTo>
                <a:lnTo>
                  <a:pt x="693836" y="91131"/>
                </a:lnTo>
                <a:lnTo>
                  <a:pt x="662635" y="87414"/>
                </a:lnTo>
                <a:close/>
              </a:path>
              <a:path w="3110865" h="584200">
                <a:moveTo>
                  <a:pt x="665314" y="41224"/>
                </a:moveTo>
                <a:lnTo>
                  <a:pt x="715030" y="48337"/>
                </a:lnTo>
                <a:lnTo>
                  <a:pt x="753230" y="68562"/>
                </a:lnTo>
                <a:lnTo>
                  <a:pt x="777743" y="100229"/>
                </a:lnTo>
                <a:lnTo>
                  <a:pt x="786396" y="141668"/>
                </a:lnTo>
                <a:lnTo>
                  <a:pt x="777745" y="100229"/>
                </a:lnTo>
                <a:lnTo>
                  <a:pt x="753235" y="68562"/>
                </a:lnTo>
                <a:lnTo>
                  <a:pt x="715035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1005370" y="41605"/>
                </a:moveTo>
                <a:lnTo>
                  <a:pt x="956487" y="41605"/>
                </a:lnTo>
                <a:lnTo>
                  <a:pt x="956487" y="368846"/>
                </a:lnTo>
                <a:lnTo>
                  <a:pt x="1005370" y="368846"/>
                </a:lnTo>
                <a:lnTo>
                  <a:pt x="1005370" y="41605"/>
                </a:lnTo>
                <a:close/>
              </a:path>
              <a:path w="3110865" h="584200">
                <a:moveTo>
                  <a:pt x="1431785" y="41605"/>
                </a:moveTo>
                <a:lnTo>
                  <a:pt x="1192771" y="41605"/>
                </a:lnTo>
                <a:lnTo>
                  <a:pt x="1192771" y="368846"/>
                </a:lnTo>
                <a:lnTo>
                  <a:pt x="1241666" y="368846"/>
                </a:lnTo>
                <a:lnTo>
                  <a:pt x="1241666" y="232105"/>
                </a:lnTo>
                <a:lnTo>
                  <a:pt x="1411605" y="232105"/>
                </a:lnTo>
                <a:lnTo>
                  <a:pt x="1411605" y="186385"/>
                </a:lnTo>
                <a:lnTo>
                  <a:pt x="1241666" y="186385"/>
                </a:lnTo>
                <a:lnTo>
                  <a:pt x="1241666" y="87795"/>
                </a:lnTo>
                <a:lnTo>
                  <a:pt x="1431785" y="87795"/>
                </a:lnTo>
                <a:lnTo>
                  <a:pt x="1431785" y="41605"/>
                </a:lnTo>
                <a:close/>
              </a:path>
              <a:path w="3110865" h="584200">
                <a:moveTo>
                  <a:pt x="1634972" y="41605"/>
                </a:moveTo>
                <a:lnTo>
                  <a:pt x="1586077" y="41605"/>
                </a:lnTo>
                <a:lnTo>
                  <a:pt x="1586077" y="368846"/>
                </a:lnTo>
                <a:lnTo>
                  <a:pt x="1811642" y="368846"/>
                </a:lnTo>
                <a:lnTo>
                  <a:pt x="1811642" y="322656"/>
                </a:lnTo>
                <a:lnTo>
                  <a:pt x="1634972" y="322656"/>
                </a:lnTo>
                <a:lnTo>
                  <a:pt x="1634972" y="41605"/>
                </a:lnTo>
                <a:close/>
              </a:path>
              <a:path w="3110865" h="584200">
                <a:moveTo>
                  <a:pt x="2420264" y="41605"/>
                </a:moveTo>
                <a:lnTo>
                  <a:pt x="2374061" y="41605"/>
                </a:lnTo>
                <a:lnTo>
                  <a:pt x="2374061" y="368846"/>
                </a:lnTo>
                <a:lnTo>
                  <a:pt x="2422042" y="368846"/>
                </a:lnTo>
                <a:lnTo>
                  <a:pt x="2422042" y="126911"/>
                </a:lnTo>
                <a:lnTo>
                  <a:pt x="2477232" y="126911"/>
                </a:lnTo>
                <a:lnTo>
                  <a:pt x="2420264" y="41605"/>
                </a:lnTo>
                <a:close/>
              </a:path>
              <a:path w="3110865" h="584200">
                <a:moveTo>
                  <a:pt x="2687967" y="126517"/>
                </a:moveTo>
                <a:lnTo>
                  <a:pt x="2639085" y="126517"/>
                </a:lnTo>
                <a:lnTo>
                  <a:pt x="2639085" y="368846"/>
                </a:lnTo>
                <a:lnTo>
                  <a:pt x="2687967" y="368846"/>
                </a:lnTo>
                <a:lnTo>
                  <a:pt x="2687967" y="126517"/>
                </a:lnTo>
                <a:close/>
              </a:path>
              <a:path w="3110865" h="584200">
                <a:moveTo>
                  <a:pt x="2477232" y="126911"/>
                </a:moveTo>
                <a:lnTo>
                  <a:pt x="2422042" y="126911"/>
                </a:lnTo>
                <a:lnTo>
                  <a:pt x="2526118" y="282752"/>
                </a:lnTo>
                <a:lnTo>
                  <a:pt x="2530576" y="289356"/>
                </a:lnTo>
                <a:lnTo>
                  <a:pt x="2535021" y="282752"/>
                </a:lnTo>
                <a:lnTo>
                  <a:pt x="2585175" y="207454"/>
                </a:lnTo>
                <a:lnTo>
                  <a:pt x="2531021" y="207454"/>
                </a:lnTo>
                <a:lnTo>
                  <a:pt x="2477232" y="126911"/>
                </a:lnTo>
                <a:close/>
              </a:path>
              <a:path w="3110865" h="584200">
                <a:moveTo>
                  <a:pt x="2687967" y="41605"/>
                </a:moveTo>
                <a:lnTo>
                  <a:pt x="2641777" y="41605"/>
                </a:lnTo>
                <a:lnTo>
                  <a:pt x="2531021" y="207454"/>
                </a:lnTo>
                <a:lnTo>
                  <a:pt x="2585175" y="207454"/>
                </a:lnTo>
                <a:lnTo>
                  <a:pt x="2639085" y="126517"/>
                </a:lnTo>
                <a:lnTo>
                  <a:pt x="2687967" y="126517"/>
                </a:lnTo>
                <a:lnTo>
                  <a:pt x="2687967" y="41605"/>
                </a:lnTo>
                <a:close/>
              </a:path>
              <a:path w="3110865" h="584200">
                <a:moveTo>
                  <a:pt x="3108172" y="41605"/>
                </a:moveTo>
                <a:lnTo>
                  <a:pt x="2867812" y="41605"/>
                </a:lnTo>
                <a:lnTo>
                  <a:pt x="2867812" y="368846"/>
                </a:lnTo>
                <a:lnTo>
                  <a:pt x="3110407" y="368846"/>
                </a:lnTo>
                <a:lnTo>
                  <a:pt x="3110407" y="323100"/>
                </a:lnTo>
                <a:lnTo>
                  <a:pt x="2916682" y="323100"/>
                </a:lnTo>
                <a:lnTo>
                  <a:pt x="2916682" y="226733"/>
                </a:lnTo>
                <a:lnTo>
                  <a:pt x="3087992" y="226733"/>
                </a:lnTo>
                <a:lnTo>
                  <a:pt x="3087992" y="181013"/>
                </a:lnTo>
                <a:lnTo>
                  <a:pt x="2916682" y="181013"/>
                </a:lnTo>
                <a:lnTo>
                  <a:pt x="2916682" y="87350"/>
                </a:lnTo>
                <a:lnTo>
                  <a:pt x="3108172" y="87350"/>
                </a:lnTo>
                <a:lnTo>
                  <a:pt x="3108172" y="41605"/>
                </a:lnTo>
                <a:close/>
              </a:path>
              <a:path w="3110865" h="584200">
                <a:moveTo>
                  <a:pt x="3110179" y="530110"/>
                </a:moveTo>
                <a:lnTo>
                  <a:pt x="2419680" y="530110"/>
                </a:lnTo>
                <a:lnTo>
                  <a:pt x="2419680" y="536943"/>
                </a:lnTo>
                <a:lnTo>
                  <a:pt x="3110179" y="536943"/>
                </a:lnTo>
                <a:lnTo>
                  <a:pt x="3110179" y="530110"/>
                </a:lnTo>
                <a:close/>
              </a:path>
              <a:path w="3110865" h="584200">
                <a:moveTo>
                  <a:pt x="775563" y="530110"/>
                </a:moveTo>
                <a:lnTo>
                  <a:pt x="32677" y="530110"/>
                </a:lnTo>
                <a:lnTo>
                  <a:pt x="32677" y="536943"/>
                </a:lnTo>
                <a:lnTo>
                  <a:pt x="775563" y="536943"/>
                </a:lnTo>
                <a:lnTo>
                  <a:pt x="775563" y="530110"/>
                </a:lnTo>
                <a:close/>
              </a:path>
              <a:path w="3110865" h="584200">
                <a:moveTo>
                  <a:pt x="951331" y="560705"/>
                </a:moveTo>
                <a:lnTo>
                  <a:pt x="983399" y="583692"/>
                </a:lnTo>
                <a:lnTo>
                  <a:pt x="996393" y="581789"/>
                </a:lnTo>
                <a:lnTo>
                  <a:pt x="1006630" y="576375"/>
                </a:lnTo>
                <a:lnTo>
                  <a:pt x="1008426" y="574103"/>
                </a:lnTo>
                <a:lnTo>
                  <a:pt x="983805" y="574103"/>
                </a:lnTo>
                <a:lnTo>
                  <a:pt x="974586" y="573267"/>
                </a:lnTo>
                <a:lnTo>
                  <a:pt x="966354" y="570757"/>
                </a:lnTo>
                <a:lnTo>
                  <a:pt x="958729" y="566570"/>
                </a:lnTo>
                <a:lnTo>
                  <a:pt x="951331" y="560705"/>
                </a:lnTo>
                <a:close/>
              </a:path>
              <a:path w="3110865" h="584200">
                <a:moveTo>
                  <a:pt x="979614" y="486295"/>
                </a:moveTo>
                <a:lnTo>
                  <a:pt x="967160" y="488223"/>
                </a:lnTo>
                <a:lnTo>
                  <a:pt x="957308" y="493599"/>
                </a:lnTo>
                <a:lnTo>
                  <a:pt x="950830" y="501817"/>
                </a:lnTo>
                <a:lnTo>
                  <a:pt x="948499" y="512267"/>
                </a:lnTo>
                <a:lnTo>
                  <a:pt x="950403" y="522504"/>
                </a:lnTo>
                <a:lnTo>
                  <a:pt x="956225" y="530101"/>
                </a:lnTo>
                <a:lnTo>
                  <a:pt x="966132" y="535645"/>
                </a:lnTo>
                <a:lnTo>
                  <a:pt x="980287" y="539724"/>
                </a:lnTo>
                <a:lnTo>
                  <a:pt x="992525" y="543074"/>
                </a:lnTo>
                <a:lnTo>
                  <a:pt x="1000058" y="547015"/>
                </a:lnTo>
                <a:lnTo>
                  <a:pt x="1003861" y="551845"/>
                </a:lnTo>
                <a:lnTo>
                  <a:pt x="1004912" y="557860"/>
                </a:lnTo>
                <a:lnTo>
                  <a:pt x="1003402" y="564448"/>
                </a:lnTo>
                <a:lnTo>
                  <a:pt x="999126" y="569582"/>
                </a:lnTo>
                <a:lnTo>
                  <a:pt x="992466" y="572915"/>
                </a:lnTo>
                <a:lnTo>
                  <a:pt x="983805" y="574103"/>
                </a:lnTo>
                <a:lnTo>
                  <a:pt x="1008426" y="574103"/>
                </a:lnTo>
                <a:lnTo>
                  <a:pt x="1013338" y="567891"/>
                </a:lnTo>
                <a:lnTo>
                  <a:pt x="1015746" y="556780"/>
                </a:lnTo>
                <a:lnTo>
                  <a:pt x="1013894" y="547058"/>
                </a:lnTo>
                <a:lnTo>
                  <a:pt x="1008237" y="539565"/>
                </a:lnTo>
                <a:lnTo>
                  <a:pt x="998622" y="533949"/>
                </a:lnTo>
                <a:lnTo>
                  <a:pt x="984897" y="529856"/>
                </a:lnTo>
                <a:lnTo>
                  <a:pt x="972087" y="526354"/>
                </a:lnTo>
                <a:lnTo>
                  <a:pt x="964223" y="522314"/>
                </a:lnTo>
                <a:lnTo>
                  <a:pt x="960267" y="517410"/>
                </a:lnTo>
                <a:lnTo>
                  <a:pt x="959180" y="511314"/>
                </a:lnTo>
                <a:lnTo>
                  <a:pt x="959180" y="502666"/>
                </a:lnTo>
                <a:lnTo>
                  <a:pt x="967028" y="495896"/>
                </a:lnTo>
                <a:lnTo>
                  <a:pt x="1009962" y="495896"/>
                </a:lnTo>
                <a:lnTo>
                  <a:pt x="1005580" y="492853"/>
                </a:lnTo>
                <a:lnTo>
                  <a:pt x="997827" y="489216"/>
                </a:lnTo>
                <a:lnTo>
                  <a:pt x="989287" y="487027"/>
                </a:lnTo>
                <a:lnTo>
                  <a:pt x="979614" y="486295"/>
                </a:lnTo>
                <a:close/>
              </a:path>
              <a:path w="3110865" h="584200">
                <a:moveTo>
                  <a:pt x="1009962" y="495896"/>
                </a:moveTo>
                <a:lnTo>
                  <a:pt x="979347" y="495896"/>
                </a:lnTo>
                <a:lnTo>
                  <a:pt x="986489" y="496496"/>
                </a:lnTo>
                <a:lnTo>
                  <a:pt x="993365" y="498352"/>
                </a:lnTo>
                <a:lnTo>
                  <a:pt x="1000064" y="501549"/>
                </a:lnTo>
                <a:lnTo>
                  <a:pt x="1006678" y="506171"/>
                </a:lnTo>
                <a:lnTo>
                  <a:pt x="1012888" y="497928"/>
                </a:lnTo>
                <a:lnTo>
                  <a:pt x="1009962" y="495896"/>
                </a:lnTo>
                <a:close/>
              </a:path>
              <a:path w="3110865" h="584200">
                <a:moveTo>
                  <a:pt x="1160830" y="487641"/>
                </a:moveTo>
                <a:lnTo>
                  <a:pt x="1149184" y="487641"/>
                </a:lnTo>
                <a:lnTo>
                  <a:pt x="1183005" y="583031"/>
                </a:lnTo>
                <a:lnTo>
                  <a:pt x="1191945" y="583031"/>
                </a:lnTo>
                <a:lnTo>
                  <a:pt x="1197558" y="566508"/>
                </a:lnTo>
                <a:lnTo>
                  <a:pt x="1187881" y="566508"/>
                </a:lnTo>
                <a:lnTo>
                  <a:pt x="1160830" y="487641"/>
                </a:lnTo>
                <a:close/>
              </a:path>
              <a:path w="3110865" h="584200">
                <a:moveTo>
                  <a:pt x="1228823" y="506171"/>
                </a:moveTo>
                <a:lnTo>
                  <a:pt x="1218057" y="506171"/>
                </a:lnTo>
                <a:lnTo>
                  <a:pt x="1244041" y="583031"/>
                </a:lnTo>
                <a:lnTo>
                  <a:pt x="1253096" y="583031"/>
                </a:lnTo>
                <a:lnTo>
                  <a:pt x="1258954" y="566508"/>
                </a:lnTo>
                <a:lnTo>
                  <a:pt x="1248638" y="566508"/>
                </a:lnTo>
                <a:lnTo>
                  <a:pt x="1228823" y="506171"/>
                </a:lnTo>
                <a:close/>
              </a:path>
              <a:path w="3110865" h="584200">
                <a:moveTo>
                  <a:pt x="1222654" y="487387"/>
                </a:moveTo>
                <a:lnTo>
                  <a:pt x="1213853" y="487387"/>
                </a:lnTo>
                <a:lnTo>
                  <a:pt x="1187881" y="566508"/>
                </a:lnTo>
                <a:lnTo>
                  <a:pt x="1197558" y="566508"/>
                </a:lnTo>
                <a:lnTo>
                  <a:pt x="1218057" y="506171"/>
                </a:lnTo>
                <a:lnTo>
                  <a:pt x="1228823" y="506171"/>
                </a:lnTo>
                <a:lnTo>
                  <a:pt x="1222654" y="487387"/>
                </a:lnTo>
                <a:close/>
              </a:path>
              <a:path w="3110865" h="584200">
                <a:moveTo>
                  <a:pt x="1286916" y="487641"/>
                </a:moveTo>
                <a:lnTo>
                  <a:pt x="1275689" y="487641"/>
                </a:lnTo>
                <a:lnTo>
                  <a:pt x="1248638" y="566508"/>
                </a:lnTo>
                <a:lnTo>
                  <a:pt x="1258954" y="566508"/>
                </a:lnTo>
                <a:lnTo>
                  <a:pt x="1286916" y="487641"/>
                </a:lnTo>
                <a:close/>
              </a:path>
              <a:path w="3110865" h="584200">
                <a:moveTo>
                  <a:pt x="1498803" y="487108"/>
                </a:moveTo>
                <a:lnTo>
                  <a:pt x="1430350" y="487108"/>
                </a:lnTo>
                <a:lnTo>
                  <a:pt x="1430350" y="581812"/>
                </a:lnTo>
                <a:lnTo>
                  <a:pt x="1499476" y="581812"/>
                </a:lnTo>
                <a:lnTo>
                  <a:pt x="1499476" y="572084"/>
                </a:lnTo>
                <a:lnTo>
                  <a:pt x="1441030" y="572084"/>
                </a:lnTo>
                <a:lnTo>
                  <a:pt x="1441030" y="538937"/>
                </a:lnTo>
                <a:lnTo>
                  <a:pt x="1492719" y="538937"/>
                </a:lnTo>
                <a:lnTo>
                  <a:pt x="1492719" y="529209"/>
                </a:lnTo>
                <a:lnTo>
                  <a:pt x="1441030" y="529209"/>
                </a:lnTo>
                <a:lnTo>
                  <a:pt x="1441030" y="496849"/>
                </a:lnTo>
                <a:lnTo>
                  <a:pt x="1498803" y="496849"/>
                </a:lnTo>
                <a:lnTo>
                  <a:pt x="1498803" y="487108"/>
                </a:lnTo>
                <a:close/>
              </a:path>
              <a:path w="3110865" h="584200">
                <a:moveTo>
                  <a:pt x="1699425" y="487108"/>
                </a:moveTo>
                <a:lnTo>
                  <a:pt x="1666557" y="487108"/>
                </a:lnTo>
                <a:lnTo>
                  <a:pt x="1666557" y="581812"/>
                </a:lnTo>
                <a:lnTo>
                  <a:pt x="1699425" y="581812"/>
                </a:lnTo>
                <a:lnTo>
                  <a:pt x="1719855" y="578159"/>
                </a:lnTo>
                <a:lnTo>
                  <a:pt x="1729717" y="571931"/>
                </a:lnTo>
                <a:lnTo>
                  <a:pt x="1677238" y="571931"/>
                </a:lnTo>
                <a:lnTo>
                  <a:pt x="1677238" y="497001"/>
                </a:lnTo>
                <a:lnTo>
                  <a:pt x="1729895" y="497001"/>
                </a:lnTo>
                <a:lnTo>
                  <a:pt x="1719855" y="490719"/>
                </a:lnTo>
                <a:lnTo>
                  <a:pt x="1699425" y="487108"/>
                </a:lnTo>
                <a:close/>
              </a:path>
              <a:path w="3110865" h="584200">
                <a:moveTo>
                  <a:pt x="1729895" y="497001"/>
                </a:moveTo>
                <a:lnTo>
                  <a:pt x="1699425" y="497001"/>
                </a:lnTo>
                <a:lnTo>
                  <a:pt x="1715663" y="499909"/>
                </a:lnTo>
                <a:lnTo>
                  <a:pt x="1728035" y="507888"/>
                </a:lnTo>
                <a:lnTo>
                  <a:pt x="1735915" y="519826"/>
                </a:lnTo>
                <a:lnTo>
                  <a:pt x="1738680" y="534606"/>
                </a:lnTo>
                <a:lnTo>
                  <a:pt x="1735915" y="549343"/>
                </a:lnTo>
                <a:lnTo>
                  <a:pt x="1728035" y="561184"/>
                </a:lnTo>
                <a:lnTo>
                  <a:pt x="1715663" y="569067"/>
                </a:lnTo>
                <a:lnTo>
                  <a:pt x="1699425" y="571931"/>
                </a:lnTo>
                <a:lnTo>
                  <a:pt x="1729717" y="571931"/>
                </a:lnTo>
                <a:lnTo>
                  <a:pt x="1735764" y="568113"/>
                </a:lnTo>
                <a:lnTo>
                  <a:pt x="1746089" y="553046"/>
                </a:lnTo>
                <a:lnTo>
                  <a:pt x="1749767" y="534327"/>
                </a:lnTo>
                <a:lnTo>
                  <a:pt x="1746089" y="515649"/>
                </a:lnTo>
                <a:lnTo>
                  <a:pt x="1735764" y="500673"/>
                </a:lnTo>
                <a:lnTo>
                  <a:pt x="1729895" y="497001"/>
                </a:lnTo>
                <a:close/>
              </a:path>
              <a:path w="3110865" h="584200">
                <a:moveTo>
                  <a:pt x="1982609" y="487108"/>
                </a:moveTo>
                <a:lnTo>
                  <a:pt x="1914144" y="487108"/>
                </a:lnTo>
                <a:lnTo>
                  <a:pt x="1914144" y="581812"/>
                </a:lnTo>
                <a:lnTo>
                  <a:pt x="1983282" y="581812"/>
                </a:lnTo>
                <a:lnTo>
                  <a:pt x="1983282" y="572084"/>
                </a:lnTo>
                <a:lnTo>
                  <a:pt x="1924824" y="572084"/>
                </a:lnTo>
                <a:lnTo>
                  <a:pt x="1924824" y="538937"/>
                </a:lnTo>
                <a:lnTo>
                  <a:pt x="1976513" y="538937"/>
                </a:lnTo>
                <a:lnTo>
                  <a:pt x="1976513" y="529209"/>
                </a:lnTo>
                <a:lnTo>
                  <a:pt x="1924824" y="529209"/>
                </a:lnTo>
                <a:lnTo>
                  <a:pt x="1924824" y="496849"/>
                </a:lnTo>
                <a:lnTo>
                  <a:pt x="1982609" y="496849"/>
                </a:lnTo>
                <a:lnTo>
                  <a:pt x="1982609" y="487108"/>
                </a:lnTo>
                <a:close/>
              </a:path>
              <a:path w="3110865" h="584200">
                <a:moveTo>
                  <a:pt x="2168245" y="487108"/>
                </a:moveTo>
                <a:lnTo>
                  <a:pt x="2158250" y="487108"/>
                </a:lnTo>
                <a:lnTo>
                  <a:pt x="2158250" y="581812"/>
                </a:lnTo>
                <a:lnTo>
                  <a:pt x="2168664" y="581812"/>
                </a:lnTo>
                <a:lnTo>
                  <a:pt x="2168664" y="504164"/>
                </a:lnTo>
                <a:lnTo>
                  <a:pt x="2181651" y="504164"/>
                </a:lnTo>
                <a:lnTo>
                  <a:pt x="2168245" y="487108"/>
                </a:lnTo>
                <a:close/>
              </a:path>
              <a:path w="3110865" h="584200">
                <a:moveTo>
                  <a:pt x="2181651" y="504164"/>
                </a:moveTo>
                <a:lnTo>
                  <a:pt x="2168664" y="504164"/>
                </a:lnTo>
                <a:lnTo>
                  <a:pt x="2229802" y="581812"/>
                </a:lnTo>
                <a:lnTo>
                  <a:pt x="2238336" y="581812"/>
                </a:lnTo>
                <a:lnTo>
                  <a:pt x="2238336" y="563016"/>
                </a:lnTo>
                <a:lnTo>
                  <a:pt x="2227910" y="563016"/>
                </a:lnTo>
                <a:lnTo>
                  <a:pt x="2181651" y="504164"/>
                </a:lnTo>
                <a:close/>
              </a:path>
              <a:path w="3110865" h="584200">
                <a:moveTo>
                  <a:pt x="2238336" y="487108"/>
                </a:moveTo>
                <a:lnTo>
                  <a:pt x="2227910" y="487108"/>
                </a:lnTo>
                <a:lnTo>
                  <a:pt x="2227910" y="563016"/>
                </a:lnTo>
                <a:lnTo>
                  <a:pt x="2238336" y="563016"/>
                </a:lnTo>
                <a:lnTo>
                  <a:pt x="2238336" y="487108"/>
                </a:lnTo>
                <a:close/>
              </a:path>
              <a:path w="3110865" h="584200">
                <a:moveTo>
                  <a:pt x="2099284" y="39370"/>
                </a:moveTo>
                <a:lnTo>
                  <a:pt x="2057425" y="39370"/>
                </a:lnTo>
                <a:lnTo>
                  <a:pt x="1908289" y="368846"/>
                </a:lnTo>
                <a:lnTo>
                  <a:pt x="1960295" y="368846"/>
                </a:lnTo>
                <a:lnTo>
                  <a:pt x="1997443" y="284086"/>
                </a:lnTo>
                <a:lnTo>
                  <a:pt x="2210063" y="284086"/>
                </a:lnTo>
                <a:lnTo>
                  <a:pt x="2190425" y="240703"/>
                </a:lnTo>
                <a:lnTo>
                  <a:pt x="2016455" y="240703"/>
                </a:lnTo>
                <a:lnTo>
                  <a:pt x="2077897" y="100533"/>
                </a:lnTo>
                <a:lnTo>
                  <a:pt x="2126972" y="100533"/>
                </a:lnTo>
                <a:lnTo>
                  <a:pt x="2099284" y="39370"/>
                </a:lnTo>
                <a:close/>
              </a:path>
              <a:path w="3110865" h="584200">
                <a:moveTo>
                  <a:pt x="2210063" y="284086"/>
                </a:moveTo>
                <a:lnTo>
                  <a:pt x="2157742" y="284086"/>
                </a:lnTo>
                <a:lnTo>
                  <a:pt x="2194623" y="368846"/>
                </a:lnTo>
                <a:lnTo>
                  <a:pt x="2248433" y="368846"/>
                </a:lnTo>
                <a:lnTo>
                  <a:pt x="2210063" y="284086"/>
                </a:lnTo>
                <a:close/>
              </a:path>
              <a:path w="3110865" h="584200">
                <a:moveTo>
                  <a:pt x="2126972" y="100533"/>
                </a:moveTo>
                <a:lnTo>
                  <a:pt x="2077897" y="100533"/>
                </a:lnTo>
                <a:lnTo>
                  <a:pt x="2138870" y="240703"/>
                </a:lnTo>
                <a:lnTo>
                  <a:pt x="2190425" y="240703"/>
                </a:lnTo>
                <a:lnTo>
                  <a:pt x="2126972" y="100533"/>
                </a:lnTo>
                <a:close/>
              </a:path>
              <a:path w="3110865" h="584200">
                <a:moveTo>
                  <a:pt x="157149" y="0"/>
                </a:moveTo>
                <a:lnTo>
                  <a:pt x="114544" y="12440"/>
                </a:lnTo>
                <a:lnTo>
                  <a:pt x="76771" y="34022"/>
                </a:lnTo>
                <a:lnTo>
                  <a:pt x="45132" y="63447"/>
                </a:lnTo>
                <a:lnTo>
                  <a:pt x="20924" y="99416"/>
                </a:lnTo>
                <a:lnTo>
                  <a:pt x="5447" y="140629"/>
                </a:lnTo>
                <a:lnTo>
                  <a:pt x="0" y="185788"/>
                </a:lnTo>
                <a:lnTo>
                  <a:pt x="6729" y="235866"/>
                </a:lnTo>
                <a:lnTo>
                  <a:pt x="25718" y="280866"/>
                </a:lnTo>
                <a:lnTo>
                  <a:pt x="55173" y="318992"/>
                </a:lnTo>
                <a:lnTo>
                  <a:pt x="93297" y="348448"/>
                </a:lnTo>
                <a:lnTo>
                  <a:pt x="138293" y="367438"/>
                </a:lnTo>
                <a:lnTo>
                  <a:pt x="188366" y="374167"/>
                </a:lnTo>
                <a:lnTo>
                  <a:pt x="238444" y="367438"/>
                </a:lnTo>
                <a:lnTo>
                  <a:pt x="283444" y="348448"/>
                </a:lnTo>
                <a:lnTo>
                  <a:pt x="314691" y="324307"/>
                </a:lnTo>
                <a:lnTo>
                  <a:pt x="188366" y="324307"/>
                </a:lnTo>
                <a:lnTo>
                  <a:pt x="145521" y="317685"/>
                </a:lnTo>
                <a:lnTo>
                  <a:pt x="106760" y="298285"/>
                </a:lnTo>
                <a:lnTo>
                  <a:pt x="75206" y="266804"/>
                </a:lnTo>
                <a:lnTo>
                  <a:pt x="53983" y="223937"/>
                </a:lnTo>
                <a:lnTo>
                  <a:pt x="46215" y="170383"/>
                </a:lnTo>
                <a:lnTo>
                  <a:pt x="51110" y="126019"/>
                </a:lnTo>
                <a:lnTo>
                  <a:pt x="65349" y="85615"/>
                </a:lnTo>
                <a:lnTo>
                  <a:pt x="88263" y="50488"/>
                </a:lnTo>
                <a:lnTo>
                  <a:pt x="119183" y="21959"/>
                </a:lnTo>
                <a:lnTo>
                  <a:pt x="157441" y="1346"/>
                </a:lnTo>
                <a:lnTo>
                  <a:pt x="157149" y="0"/>
                </a:lnTo>
                <a:close/>
              </a:path>
              <a:path w="3110865" h="584200">
                <a:moveTo>
                  <a:pt x="315507" y="65468"/>
                </a:moveTo>
                <a:lnTo>
                  <a:pt x="207276" y="65468"/>
                </a:lnTo>
                <a:lnTo>
                  <a:pt x="254506" y="75031"/>
                </a:lnTo>
                <a:lnTo>
                  <a:pt x="292459" y="101009"/>
                </a:lnTo>
                <a:lnTo>
                  <a:pt x="317710" y="139277"/>
                </a:lnTo>
                <a:lnTo>
                  <a:pt x="326885" y="185788"/>
                </a:lnTo>
                <a:lnTo>
                  <a:pt x="319823" y="229572"/>
                </a:lnTo>
                <a:lnTo>
                  <a:pt x="300160" y="267597"/>
                </a:lnTo>
                <a:lnTo>
                  <a:pt x="270175" y="297581"/>
                </a:lnTo>
                <a:lnTo>
                  <a:pt x="232150" y="317245"/>
                </a:lnTo>
                <a:lnTo>
                  <a:pt x="188366" y="324307"/>
                </a:lnTo>
                <a:lnTo>
                  <a:pt x="314691" y="324307"/>
                </a:lnTo>
                <a:lnTo>
                  <a:pt x="321570" y="318992"/>
                </a:lnTo>
                <a:lnTo>
                  <a:pt x="351026" y="280866"/>
                </a:lnTo>
                <a:lnTo>
                  <a:pt x="370016" y="235866"/>
                </a:lnTo>
                <a:lnTo>
                  <a:pt x="376745" y="185788"/>
                </a:lnTo>
                <a:lnTo>
                  <a:pt x="367320" y="131444"/>
                </a:lnTo>
                <a:lnTo>
                  <a:pt x="342522" y="88998"/>
                </a:lnTo>
                <a:lnTo>
                  <a:pt x="315507" y="65468"/>
                </a:lnTo>
                <a:close/>
              </a:path>
              <a:path w="3110865" h="584200">
                <a:moveTo>
                  <a:pt x="228053" y="34074"/>
                </a:moveTo>
                <a:lnTo>
                  <a:pt x="168523" y="35668"/>
                </a:lnTo>
                <a:lnTo>
                  <a:pt x="134380" y="46831"/>
                </a:lnTo>
                <a:lnTo>
                  <a:pt x="112755" y="77129"/>
                </a:lnTo>
                <a:lnTo>
                  <a:pt x="90779" y="136131"/>
                </a:lnTo>
                <a:lnTo>
                  <a:pt x="92024" y="136550"/>
                </a:lnTo>
                <a:lnTo>
                  <a:pt x="99029" y="125443"/>
                </a:lnTo>
                <a:lnTo>
                  <a:pt x="120327" y="100996"/>
                </a:lnTo>
                <a:lnTo>
                  <a:pt x="156259" y="76575"/>
                </a:lnTo>
                <a:lnTo>
                  <a:pt x="207276" y="65468"/>
                </a:lnTo>
                <a:lnTo>
                  <a:pt x="315507" y="65468"/>
                </a:lnTo>
                <a:lnTo>
                  <a:pt x="307567" y="58553"/>
                </a:lnTo>
                <a:lnTo>
                  <a:pt x="267672" y="40210"/>
                </a:lnTo>
                <a:lnTo>
                  <a:pt x="228053" y="34074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C0693F-D26E-68E3-CDAF-2C2192348C9D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rgbClr val="AE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B3EC4679-1CB3-6F0B-66B7-EA0646F1C3D2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xmlns="" id="{26A9DA1D-A17C-95BA-63AF-A9AA980326B4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xmlns="" id="{38F76829-1089-BFD7-91E5-4984038F1F8E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5AE4744D-2D87-B0B8-9041-AA73721F436A}"/>
              </a:ext>
            </a:extLst>
          </p:cNvPr>
          <p:cNvSpPr txBox="1"/>
          <p:nvPr/>
        </p:nvSpPr>
        <p:spPr>
          <a:xfrm>
            <a:off x="4037417" y="12093932"/>
            <a:ext cx="5641165" cy="1233671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12700" algn="ctr">
              <a:spcBef>
                <a:spcPts val="740"/>
              </a:spcBef>
            </a:pPr>
            <a:r>
              <a:rPr lang="es-419" sz="3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Katarzyne  Sady</a:t>
            </a:r>
          </a:p>
          <a:p>
            <a:pPr marL="12700" algn="ctr">
              <a:spcBef>
                <a:spcPts val="740"/>
              </a:spcBef>
            </a:pPr>
            <a:endParaRPr lang="es-419" sz="3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4D09BA13-F32E-C08D-9D5C-DC60066A768A}"/>
              </a:ext>
            </a:extLst>
          </p:cNvPr>
          <p:cNvSpPr txBox="1"/>
          <p:nvPr/>
        </p:nvSpPr>
        <p:spPr>
          <a:xfrm>
            <a:off x="0" y="3501890"/>
            <a:ext cx="13716000" cy="37087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MY JOURNEY TO </a:t>
            </a:r>
            <a:b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BECOME A </a:t>
            </a:r>
            <a:b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</a:br>
            <a:r>
              <a:rPr lang="es-419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SKINFLUENCER</a:t>
            </a:r>
            <a:endParaRPr lang="en-US" sz="8000" b="1" spc="10" dirty="0">
              <a:solidFill>
                <a:schemeClr val="bg1"/>
              </a:solidFill>
              <a:effectLst>
                <a:outerShdw blurRad="307389" dist="55621" dir="21540000" algn="ctr" rotWithShape="0">
                  <a:schemeClr val="bg1">
                    <a:lumMod val="50000"/>
                    <a:alpha val="44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6492C1DA-35C3-5F5B-EA3E-2ECBD252EF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</p:spPr>
      </p:sp>
    </p:spTree>
    <p:extLst>
      <p:ext uri="{BB962C8B-B14F-4D97-AF65-F5344CB8AC3E}">
        <p14:creationId xmlns:p14="http://schemas.microsoft.com/office/powerpoint/2010/main" val="4252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>
            <a:extLst>
              <a:ext uri="{FF2B5EF4-FFF2-40B4-BE49-F238E27FC236}">
                <a16:creationId xmlns:a16="http://schemas.microsoft.com/office/drawing/2014/main" xmlns="" id="{2340E401-2DC3-94D4-44EB-B2D7C4ABD3D4}"/>
              </a:ext>
            </a:extLst>
          </p:cNvPr>
          <p:cNvSpPr txBox="1"/>
          <p:nvPr/>
        </p:nvSpPr>
        <p:spPr>
          <a:xfrm>
            <a:off x="11851" y="3501890"/>
            <a:ext cx="13716000" cy="37215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CO" sz="8000" b="1" spc="10" dirty="0">
                <a:solidFill>
                  <a:schemeClr val="bg1"/>
                </a:solidFill>
                <a:latin typeface="Arial"/>
                <a:cs typeface="Arial"/>
              </a:rPr>
              <a:t>FILTERS ARE GREAT…</a:t>
            </a:r>
          </a:p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CO" sz="8000" b="1" spc="10" dirty="0">
                <a:solidFill>
                  <a:schemeClr val="bg1"/>
                </a:solidFill>
                <a:latin typeface="Arial"/>
                <a:cs typeface="Arial"/>
              </a:rPr>
              <a:t>BUT GREAT SKIN IS BETTER!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4A61BB-2CE8-0027-3F2F-0D7F40C21296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xmlns="" id="{B180C44E-B354-33FA-F5EB-47D38845185F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xmlns="" id="{4AD8D2F4-01A8-17D1-7479-21E3B2AC1D95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xmlns="" id="{4BE9105C-820D-070E-9A4E-7F4DE56690FD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BD2EE4-0DCD-31D6-E44F-39F51791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C01CE385-78B1-0E1F-34C0-60326C399BA2}"/>
              </a:ext>
            </a:extLst>
          </p:cNvPr>
          <p:cNvSpPr txBox="1"/>
          <p:nvPr/>
        </p:nvSpPr>
        <p:spPr>
          <a:xfrm>
            <a:off x="4037417" y="12031096"/>
            <a:ext cx="5641165" cy="1359346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/>
                <a:cs typeface="Arial"/>
              </a:rPr>
              <a:t>Joacim EK</a:t>
            </a:r>
          </a:p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2800" dirty="0">
                <a:solidFill>
                  <a:schemeClr val="bg1"/>
                </a:solidFill>
                <a:latin typeface="Arial"/>
                <a:cs typeface="Arial"/>
              </a:rPr>
              <a:t>Diamond Director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87CC3ED3-9671-3FB0-4B72-31BBEA74DB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8095" y="8179322"/>
            <a:ext cx="3119808" cy="3139615"/>
          </a:xfrm>
        </p:spPr>
      </p:sp>
    </p:spTree>
    <p:extLst>
      <p:ext uri="{BB962C8B-B14F-4D97-AF65-F5344CB8AC3E}">
        <p14:creationId xmlns:p14="http://schemas.microsoft.com/office/powerpoint/2010/main" val="142205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FCB12BEE-92FF-74A4-2B90-B615357E1EBF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136235" y="8044219"/>
            <a:ext cx="3474365" cy="3403894"/>
          </a:xfrm>
        </p:spPr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D56994B7-8054-4BAC-2F96-DE94259E8DE1}"/>
              </a:ext>
            </a:extLst>
          </p:cNvPr>
          <p:cNvSpPr/>
          <p:nvPr/>
        </p:nvSpPr>
        <p:spPr>
          <a:xfrm>
            <a:off x="5055127" y="15685263"/>
            <a:ext cx="3605744" cy="677135"/>
          </a:xfrm>
          <a:custGeom>
            <a:avLst/>
            <a:gdLst/>
            <a:ahLst/>
            <a:cxnLst/>
            <a:rect l="l" t="t" r="r" b="b"/>
            <a:pathLst>
              <a:path w="3110865" h="584200">
                <a:moveTo>
                  <a:pt x="665314" y="41224"/>
                </a:moveTo>
                <a:lnTo>
                  <a:pt x="523633" y="41224"/>
                </a:lnTo>
                <a:lnTo>
                  <a:pt x="523633" y="368554"/>
                </a:lnTo>
                <a:lnTo>
                  <a:pt x="572503" y="368554"/>
                </a:lnTo>
                <a:lnTo>
                  <a:pt x="572490" y="246519"/>
                </a:lnTo>
                <a:lnTo>
                  <a:pt x="711709" y="246519"/>
                </a:lnTo>
                <a:lnTo>
                  <a:pt x="705256" y="237934"/>
                </a:lnTo>
                <a:lnTo>
                  <a:pt x="739221" y="224223"/>
                </a:lnTo>
                <a:lnTo>
                  <a:pt x="764747" y="203023"/>
                </a:lnTo>
                <a:lnTo>
                  <a:pt x="765738" y="201307"/>
                </a:lnTo>
                <a:lnTo>
                  <a:pt x="572503" y="201307"/>
                </a:lnTo>
                <a:lnTo>
                  <a:pt x="572490" y="87414"/>
                </a:lnTo>
                <a:lnTo>
                  <a:pt x="767823" y="87414"/>
                </a:lnTo>
                <a:lnTo>
                  <a:pt x="753230" y="68562"/>
                </a:lnTo>
                <a:lnTo>
                  <a:pt x="715030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711709" y="246519"/>
                </a:moveTo>
                <a:lnTo>
                  <a:pt x="652068" y="246519"/>
                </a:lnTo>
                <a:lnTo>
                  <a:pt x="741311" y="368465"/>
                </a:lnTo>
                <a:lnTo>
                  <a:pt x="803440" y="368554"/>
                </a:lnTo>
                <a:lnTo>
                  <a:pt x="711709" y="246519"/>
                </a:lnTo>
                <a:close/>
              </a:path>
              <a:path w="3110865" h="584200">
                <a:moveTo>
                  <a:pt x="523633" y="41224"/>
                </a:moveTo>
                <a:lnTo>
                  <a:pt x="523608" y="368465"/>
                </a:lnTo>
                <a:lnTo>
                  <a:pt x="523633" y="41224"/>
                </a:lnTo>
                <a:close/>
              </a:path>
              <a:path w="3110865" h="584200">
                <a:moveTo>
                  <a:pt x="652068" y="246519"/>
                </a:moveTo>
                <a:lnTo>
                  <a:pt x="572490" y="246519"/>
                </a:lnTo>
                <a:lnTo>
                  <a:pt x="572490" y="368465"/>
                </a:lnTo>
                <a:lnTo>
                  <a:pt x="572503" y="246583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652115" y="246583"/>
                </a:moveTo>
                <a:lnTo>
                  <a:pt x="741246" y="368465"/>
                </a:lnTo>
                <a:lnTo>
                  <a:pt x="652115" y="246583"/>
                </a:lnTo>
                <a:close/>
              </a:path>
              <a:path w="3110865" h="584200">
                <a:moveTo>
                  <a:pt x="705293" y="237919"/>
                </a:moveTo>
                <a:lnTo>
                  <a:pt x="803373" y="368465"/>
                </a:lnTo>
                <a:lnTo>
                  <a:pt x="705293" y="237919"/>
                </a:lnTo>
                <a:close/>
              </a:path>
              <a:path w="3110865" h="584200">
                <a:moveTo>
                  <a:pt x="786396" y="141668"/>
                </a:moveTo>
                <a:lnTo>
                  <a:pt x="780800" y="175221"/>
                </a:lnTo>
                <a:lnTo>
                  <a:pt x="764747" y="203023"/>
                </a:lnTo>
                <a:lnTo>
                  <a:pt x="739221" y="224223"/>
                </a:lnTo>
                <a:lnTo>
                  <a:pt x="705256" y="237871"/>
                </a:lnTo>
                <a:lnTo>
                  <a:pt x="739226" y="224277"/>
                </a:lnTo>
                <a:lnTo>
                  <a:pt x="764752" y="203065"/>
                </a:lnTo>
                <a:lnTo>
                  <a:pt x="780819" y="175197"/>
                </a:lnTo>
                <a:lnTo>
                  <a:pt x="786396" y="141668"/>
                </a:lnTo>
                <a:close/>
              </a:path>
              <a:path w="3110865" h="584200">
                <a:moveTo>
                  <a:pt x="736168" y="143002"/>
                </a:moveTo>
                <a:lnTo>
                  <a:pt x="730914" y="167055"/>
                </a:lnTo>
                <a:lnTo>
                  <a:pt x="716032" y="185402"/>
                </a:lnTo>
                <a:lnTo>
                  <a:pt x="692705" y="197131"/>
                </a:lnTo>
                <a:lnTo>
                  <a:pt x="662178" y="201256"/>
                </a:lnTo>
                <a:lnTo>
                  <a:pt x="572503" y="201256"/>
                </a:lnTo>
                <a:lnTo>
                  <a:pt x="662190" y="201307"/>
                </a:lnTo>
                <a:lnTo>
                  <a:pt x="692710" y="197178"/>
                </a:lnTo>
                <a:lnTo>
                  <a:pt x="716033" y="185437"/>
                </a:lnTo>
                <a:lnTo>
                  <a:pt x="730933" y="167036"/>
                </a:lnTo>
                <a:lnTo>
                  <a:pt x="736168" y="143002"/>
                </a:lnTo>
                <a:close/>
              </a:path>
              <a:path w="3110865" h="584200">
                <a:moveTo>
                  <a:pt x="767823" y="87414"/>
                </a:moveTo>
                <a:lnTo>
                  <a:pt x="662635" y="87414"/>
                </a:lnTo>
                <a:lnTo>
                  <a:pt x="693836" y="91131"/>
                </a:lnTo>
                <a:lnTo>
                  <a:pt x="716922" y="101958"/>
                </a:lnTo>
                <a:lnTo>
                  <a:pt x="731249" y="119410"/>
                </a:lnTo>
                <a:lnTo>
                  <a:pt x="736168" y="143002"/>
                </a:lnTo>
                <a:lnTo>
                  <a:pt x="730929" y="167055"/>
                </a:lnTo>
                <a:lnTo>
                  <a:pt x="716033" y="185437"/>
                </a:lnTo>
                <a:lnTo>
                  <a:pt x="692710" y="197178"/>
                </a:lnTo>
                <a:lnTo>
                  <a:pt x="662190" y="201307"/>
                </a:lnTo>
                <a:lnTo>
                  <a:pt x="765738" y="201307"/>
                </a:lnTo>
                <a:lnTo>
                  <a:pt x="780814" y="175197"/>
                </a:lnTo>
                <a:lnTo>
                  <a:pt x="786396" y="141668"/>
                </a:lnTo>
                <a:lnTo>
                  <a:pt x="777743" y="100229"/>
                </a:lnTo>
                <a:lnTo>
                  <a:pt x="767823" y="87414"/>
                </a:lnTo>
                <a:close/>
              </a:path>
              <a:path w="3110865" h="584200">
                <a:moveTo>
                  <a:pt x="572503" y="87414"/>
                </a:moveTo>
                <a:lnTo>
                  <a:pt x="572490" y="201256"/>
                </a:lnTo>
                <a:lnTo>
                  <a:pt x="572503" y="87414"/>
                </a:lnTo>
                <a:close/>
              </a:path>
              <a:path w="3110865" h="584200">
                <a:moveTo>
                  <a:pt x="662635" y="87414"/>
                </a:moveTo>
                <a:lnTo>
                  <a:pt x="693830" y="91131"/>
                </a:lnTo>
                <a:lnTo>
                  <a:pt x="716921" y="101958"/>
                </a:lnTo>
                <a:lnTo>
                  <a:pt x="731248" y="119410"/>
                </a:lnTo>
                <a:lnTo>
                  <a:pt x="736168" y="143002"/>
                </a:lnTo>
                <a:lnTo>
                  <a:pt x="731249" y="119410"/>
                </a:lnTo>
                <a:lnTo>
                  <a:pt x="716922" y="101958"/>
                </a:lnTo>
                <a:lnTo>
                  <a:pt x="693836" y="91131"/>
                </a:lnTo>
                <a:lnTo>
                  <a:pt x="662635" y="87414"/>
                </a:lnTo>
                <a:close/>
              </a:path>
              <a:path w="3110865" h="584200">
                <a:moveTo>
                  <a:pt x="665314" y="41224"/>
                </a:moveTo>
                <a:lnTo>
                  <a:pt x="715030" y="48337"/>
                </a:lnTo>
                <a:lnTo>
                  <a:pt x="753230" y="68562"/>
                </a:lnTo>
                <a:lnTo>
                  <a:pt x="777743" y="100229"/>
                </a:lnTo>
                <a:lnTo>
                  <a:pt x="786396" y="141668"/>
                </a:lnTo>
                <a:lnTo>
                  <a:pt x="777745" y="100229"/>
                </a:lnTo>
                <a:lnTo>
                  <a:pt x="753235" y="68562"/>
                </a:lnTo>
                <a:lnTo>
                  <a:pt x="715035" y="48337"/>
                </a:lnTo>
                <a:lnTo>
                  <a:pt x="665314" y="41224"/>
                </a:lnTo>
                <a:close/>
              </a:path>
              <a:path w="3110865" h="584200">
                <a:moveTo>
                  <a:pt x="1005370" y="41605"/>
                </a:moveTo>
                <a:lnTo>
                  <a:pt x="956487" y="41605"/>
                </a:lnTo>
                <a:lnTo>
                  <a:pt x="956487" y="368846"/>
                </a:lnTo>
                <a:lnTo>
                  <a:pt x="1005370" y="368846"/>
                </a:lnTo>
                <a:lnTo>
                  <a:pt x="1005370" y="41605"/>
                </a:lnTo>
                <a:close/>
              </a:path>
              <a:path w="3110865" h="584200">
                <a:moveTo>
                  <a:pt x="1431785" y="41605"/>
                </a:moveTo>
                <a:lnTo>
                  <a:pt x="1192771" y="41605"/>
                </a:lnTo>
                <a:lnTo>
                  <a:pt x="1192771" y="368846"/>
                </a:lnTo>
                <a:lnTo>
                  <a:pt x="1241666" y="368846"/>
                </a:lnTo>
                <a:lnTo>
                  <a:pt x="1241666" y="232105"/>
                </a:lnTo>
                <a:lnTo>
                  <a:pt x="1411605" y="232105"/>
                </a:lnTo>
                <a:lnTo>
                  <a:pt x="1411605" y="186385"/>
                </a:lnTo>
                <a:lnTo>
                  <a:pt x="1241666" y="186385"/>
                </a:lnTo>
                <a:lnTo>
                  <a:pt x="1241666" y="87795"/>
                </a:lnTo>
                <a:lnTo>
                  <a:pt x="1431785" y="87795"/>
                </a:lnTo>
                <a:lnTo>
                  <a:pt x="1431785" y="41605"/>
                </a:lnTo>
                <a:close/>
              </a:path>
              <a:path w="3110865" h="584200">
                <a:moveTo>
                  <a:pt x="1634972" y="41605"/>
                </a:moveTo>
                <a:lnTo>
                  <a:pt x="1586077" y="41605"/>
                </a:lnTo>
                <a:lnTo>
                  <a:pt x="1586077" y="368846"/>
                </a:lnTo>
                <a:lnTo>
                  <a:pt x="1811642" y="368846"/>
                </a:lnTo>
                <a:lnTo>
                  <a:pt x="1811642" y="322656"/>
                </a:lnTo>
                <a:lnTo>
                  <a:pt x="1634972" y="322656"/>
                </a:lnTo>
                <a:lnTo>
                  <a:pt x="1634972" y="41605"/>
                </a:lnTo>
                <a:close/>
              </a:path>
              <a:path w="3110865" h="584200">
                <a:moveTo>
                  <a:pt x="2420264" y="41605"/>
                </a:moveTo>
                <a:lnTo>
                  <a:pt x="2374061" y="41605"/>
                </a:lnTo>
                <a:lnTo>
                  <a:pt x="2374061" y="368846"/>
                </a:lnTo>
                <a:lnTo>
                  <a:pt x="2422042" y="368846"/>
                </a:lnTo>
                <a:lnTo>
                  <a:pt x="2422042" y="126911"/>
                </a:lnTo>
                <a:lnTo>
                  <a:pt x="2477232" y="126911"/>
                </a:lnTo>
                <a:lnTo>
                  <a:pt x="2420264" y="41605"/>
                </a:lnTo>
                <a:close/>
              </a:path>
              <a:path w="3110865" h="584200">
                <a:moveTo>
                  <a:pt x="2687967" y="126517"/>
                </a:moveTo>
                <a:lnTo>
                  <a:pt x="2639085" y="126517"/>
                </a:lnTo>
                <a:lnTo>
                  <a:pt x="2639085" y="368846"/>
                </a:lnTo>
                <a:lnTo>
                  <a:pt x="2687967" y="368846"/>
                </a:lnTo>
                <a:lnTo>
                  <a:pt x="2687967" y="126517"/>
                </a:lnTo>
                <a:close/>
              </a:path>
              <a:path w="3110865" h="584200">
                <a:moveTo>
                  <a:pt x="2477232" y="126911"/>
                </a:moveTo>
                <a:lnTo>
                  <a:pt x="2422042" y="126911"/>
                </a:lnTo>
                <a:lnTo>
                  <a:pt x="2526118" y="282752"/>
                </a:lnTo>
                <a:lnTo>
                  <a:pt x="2530576" y="289356"/>
                </a:lnTo>
                <a:lnTo>
                  <a:pt x="2535021" y="282752"/>
                </a:lnTo>
                <a:lnTo>
                  <a:pt x="2585175" y="207454"/>
                </a:lnTo>
                <a:lnTo>
                  <a:pt x="2531021" y="207454"/>
                </a:lnTo>
                <a:lnTo>
                  <a:pt x="2477232" y="126911"/>
                </a:lnTo>
                <a:close/>
              </a:path>
              <a:path w="3110865" h="584200">
                <a:moveTo>
                  <a:pt x="2687967" y="41605"/>
                </a:moveTo>
                <a:lnTo>
                  <a:pt x="2641777" y="41605"/>
                </a:lnTo>
                <a:lnTo>
                  <a:pt x="2531021" y="207454"/>
                </a:lnTo>
                <a:lnTo>
                  <a:pt x="2585175" y="207454"/>
                </a:lnTo>
                <a:lnTo>
                  <a:pt x="2639085" y="126517"/>
                </a:lnTo>
                <a:lnTo>
                  <a:pt x="2687967" y="126517"/>
                </a:lnTo>
                <a:lnTo>
                  <a:pt x="2687967" y="41605"/>
                </a:lnTo>
                <a:close/>
              </a:path>
              <a:path w="3110865" h="584200">
                <a:moveTo>
                  <a:pt x="3108172" y="41605"/>
                </a:moveTo>
                <a:lnTo>
                  <a:pt x="2867812" y="41605"/>
                </a:lnTo>
                <a:lnTo>
                  <a:pt x="2867812" y="368846"/>
                </a:lnTo>
                <a:lnTo>
                  <a:pt x="3110407" y="368846"/>
                </a:lnTo>
                <a:lnTo>
                  <a:pt x="3110407" y="323100"/>
                </a:lnTo>
                <a:lnTo>
                  <a:pt x="2916682" y="323100"/>
                </a:lnTo>
                <a:lnTo>
                  <a:pt x="2916682" y="226733"/>
                </a:lnTo>
                <a:lnTo>
                  <a:pt x="3087992" y="226733"/>
                </a:lnTo>
                <a:lnTo>
                  <a:pt x="3087992" y="181013"/>
                </a:lnTo>
                <a:lnTo>
                  <a:pt x="2916682" y="181013"/>
                </a:lnTo>
                <a:lnTo>
                  <a:pt x="2916682" y="87350"/>
                </a:lnTo>
                <a:lnTo>
                  <a:pt x="3108172" y="87350"/>
                </a:lnTo>
                <a:lnTo>
                  <a:pt x="3108172" y="41605"/>
                </a:lnTo>
                <a:close/>
              </a:path>
              <a:path w="3110865" h="584200">
                <a:moveTo>
                  <a:pt x="3110179" y="530110"/>
                </a:moveTo>
                <a:lnTo>
                  <a:pt x="2419680" y="530110"/>
                </a:lnTo>
                <a:lnTo>
                  <a:pt x="2419680" y="536943"/>
                </a:lnTo>
                <a:lnTo>
                  <a:pt x="3110179" y="536943"/>
                </a:lnTo>
                <a:lnTo>
                  <a:pt x="3110179" y="530110"/>
                </a:lnTo>
                <a:close/>
              </a:path>
              <a:path w="3110865" h="584200">
                <a:moveTo>
                  <a:pt x="775563" y="530110"/>
                </a:moveTo>
                <a:lnTo>
                  <a:pt x="32677" y="530110"/>
                </a:lnTo>
                <a:lnTo>
                  <a:pt x="32677" y="536943"/>
                </a:lnTo>
                <a:lnTo>
                  <a:pt x="775563" y="536943"/>
                </a:lnTo>
                <a:lnTo>
                  <a:pt x="775563" y="530110"/>
                </a:lnTo>
                <a:close/>
              </a:path>
              <a:path w="3110865" h="584200">
                <a:moveTo>
                  <a:pt x="951331" y="560705"/>
                </a:moveTo>
                <a:lnTo>
                  <a:pt x="983399" y="583692"/>
                </a:lnTo>
                <a:lnTo>
                  <a:pt x="996393" y="581789"/>
                </a:lnTo>
                <a:lnTo>
                  <a:pt x="1006630" y="576375"/>
                </a:lnTo>
                <a:lnTo>
                  <a:pt x="1008426" y="574103"/>
                </a:lnTo>
                <a:lnTo>
                  <a:pt x="983805" y="574103"/>
                </a:lnTo>
                <a:lnTo>
                  <a:pt x="974586" y="573267"/>
                </a:lnTo>
                <a:lnTo>
                  <a:pt x="966354" y="570757"/>
                </a:lnTo>
                <a:lnTo>
                  <a:pt x="958729" y="566570"/>
                </a:lnTo>
                <a:lnTo>
                  <a:pt x="951331" y="560705"/>
                </a:lnTo>
                <a:close/>
              </a:path>
              <a:path w="3110865" h="584200">
                <a:moveTo>
                  <a:pt x="979614" y="486295"/>
                </a:moveTo>
                <a:lnTo>
                  <a:pt x="967160" y="488223"/>
                </a:lnTo>
                <a:lnTo>
                  <a:pt x="957308" y="493599"/>
                </a:lnTo>
                <a:lnTo>
                  <a:pt x="950830" y="501817"/>
                </a:lnTo>
                <a:lnTo>
                  <a:pt x="948499" y="512267"/>
                </a:lnTo>
                <a:lnTo>
                  <a:pt x="950403" y="522504"/>
                </a:lnTo>
                <a:lnTo>
                  <a:pt x="956225" y="530101"/>
                </a:lnTo>
                <a:lnTo>
                  <a:pt x="966132" y="535645"/>
                </a:lnTo>
                <a:lnTo>
                  <a:pt x="980287" y="539724"/>
                </a:lnTo>
                <a:lnTo>
                  <a:pt x="992525" y="543074"/>
                </a:lnTo>
                <a:lnTo>
                  <a:pt x="1000058" y="547015"/>
                </a:lnTo>
                <a:lnTo>
                  <a:pt x="1003861" y="551845"/>
                </a:lnTo>
                <a:lnTo>
                  <a:pt x="1004912" y="557860"/>
                </a:lnTo>
                <a:lnTo>
                  <a:pt x="1003402" y="564448"/>
                </a:lnTo>
                <a:lnTo>
                  <a:pt x="999126" y="569582"/>
                </a:lnTo>
                <a:lnTo>
                  <a:pt x="992466" y="572915"/>
                </a:lnTo>
                <a:lnTo>
                  <a:pt x="983805" y="574103"/>
                </a:lnTo>
                <a:lnTo>
                  <a:pt x="1008426" y="574103"/>
                </a:lnTo>
                <a:lnTo>
                  <a:pt x="1013338" y="567891"/>
                </a:lnTo>
                <a:lnTo>
                  <a:pt x="1015746" y="556780"/>
                </a:lnTo>
                <a:lnTo>
                  <a:pt x="1013894" y="547058"/>
                </a:lnTo>
                <a:lnTo>
                  <a:pt x="1008237" y="539565"/>
                </a:lnTo>
                <a:lnTo>
                  <a:pt x="998622" y="533949"/>
                </a:lnTo>
                <a:lnTo>
                  <a:pt x="984897" y="529856"/>
                </a:lnTo>
                <a:lnTo>
                  <a:pt x="972087" y="526354"/>
                </a:lnTo>
                <a:lnTo>
                  <a:pt x="964223" y="522314"/>
                </a:lnTo>
                <a:lnTo>
                  <a:pt x="960267" y="517410"/>
                </a:lnTo>
                <a:lnTo>
                  <a:pt x="959180" y="511314"/>
                </a:lnTo>
                <a:lnTo>
                  <a:pt x="959180" y="502666"/>
                </a:lnTo>
                <a:lnTo>
                  <a:pt x="967028" y="495896"/>
                </a:lnTo>
                <a:lnTo>
                  <a:pt x="1009962" y="495896"/>
                </a:lnTo>
                <a:lnTo>
                  <a:pt x="1005580" y="492853"/>
                </a:lnTo>
                <a:lnTo>
                  <a:pt x="997827" y="489216"/>
                </a:lnTo>
                <a:lnTo>
                  <a:pt x="989287" y="487027"/>
                </a:lnTo>
                <a:lnTo>
                  <a:pt x="979614" y="486295"/>
                </a:lnTo>
                <a:close/>
              </a:path>
              <a:path w="3110865" h="584200">
                <a:moveTo>
                  <a:pt x="1009962" y="495896"/>
                </a:moveTo>
                <a:lnTo>
                  <a:pt x="979347" y="495896"/>
                </a:lnTo>
                <a:lnTo>
                  <a:pt x="986489" y="496496"/>
                </a:lnTo>
                <a:lnTo>
                  <a:pt x="993365" y="498352"/>
                </a:lnTo>
                <a:lnTo>
                  <a:pt x="1000064" y="501549"/>
                </a:lnTo>
                <a:lnTo>
                  <a:pt x="1006678" y="506171"/>
                </a:lnTo>
                <a:lnTo>
                  <a:pt x="1012888" y="497928"/>
                </a:lnTo>
                <a:lnTo>
                  <a:pt x="1009962" y="495896"/>
                </a:lnTo>
                <a:close/>
              </a:path>
              <a:path w="3110865" h="584200">
                <a:moveTo>
                  <a:pt x="1160830" y="487641"/>
                </a:moveTo>
                <a:lnTo>
                  <a:pt x="1149184" y="487641"/>
                </a:lnTo>
                <a:lnTo>
                  <a:pt x="1183005" y="583031"/>
                </a:lnTo>
                <a:lnTo>
                  <a:pt x="1191945" y="583031"/>
                </a:lnTo>
                <a:lnTo>
                  <a:pt x="1197558" y="566508"/>
                </a:lnTo>
                <a:lnTo>
                  <a:pt x="1187881" y="566508"/>
                </a:lnTo>
                <a:lnTo>
                  <a:pt x="1160830" y="487641"/>
                </a:lnTo>
                <a:close/>
              </a:path>
              <a:path w="3110865" h="584200">
                <a:moveTo>
                  <a:pt x="1228823" y="506171"/>
                </a:moveTo>
                <a:lnTo>
                  <a:pt x="1218057" y="506171"/>
                </a:lnTo>
                <a:lnTo>
                  <a:pt x="1244041" y="583031"/>
                </a:lnTo>
                <a:lnTo>
                  <a:pt x="1253096" y="583031"/>
                </a:lnTo>
                <a:lnTo>
                  <a:pt x="1258954" y="566508"/>
                </a:lnTo>
                <a:lnTo>
                  <a:pt x="1248638" y="566508"/>
                </a:lnTo>
                <a:lnTo>
                  <a:pt x="1228823" y="506171"/>
                </a:lnTo>
                <a:close/>
              </a:path>
              <a:path w="3110865" h="584200">
                <a:moveTo>
                  <a:pt x="1222654" y="487387"/>
                </a:moveTo>
                <a:lnTo>
                  <a:pt x="1213853" y="487387"/>
                </a:lnTo>
                <a:lnTo>
                  <a:pt x="1187881" y="566508"/>
                </a:lnTo>
                <a:lnTo>
                  <a:pt x="1197558" y="566508"/>
                </a:lnTo>
                <a:lnTo>
                  <a:pt x="1218057" y="506171"/>
                </a:lnTo>
                <a:lnTo>
                  <a:pt x="1228823" y="506171"/>
                </a:lnTo>
                <a:lnTo>
                  <a:pt x="1222654" y="487387"/>
                </a:lnTo>
                <a:close/>
              </a:path>
              <a:path w="3110865" h="584200">
                <a:moveTo>
                  <a:pt x="1286916" y="487641"/>
                </a:moveTo>
                <a:lnTo>
                  <a:pt x="1275689" y="487641"/>
                </a:lnTo>
                <a:lnTo>
                  <a:pt x="1248638" y="566508"/>
                </a:lnTo>
                <a:lnTo>
                  <a:pt x="1258954" y="566508"/>
                </a:lnTo>
                <a:lnTo>
                  <a:pt x="1286916" y="487641"/>
                </a:lnTo>
                <a:close/>
              </a:path>
              <a:path w="3110865" h="584200">
                <a:moveTo>
                  <a:pt x="1498803" y="487108"/>
                </a:moveTo>
                <a:lnTo>
                  <a:pt x="1430350" y="487108"/>
                </a:lnTo>
                <a:lnTo>
                  <a:pt x="1430350" y="581812"/>
                </a:lnTo>
                <a:lnTo>
                  <a:pt x="1499476" y="581812"/>
                </a:lnTo>
                <a:lnTo>
                  <a:pt x="1499476" y="572084"/>
                </a:lnTo>
                <a:lnTo>
                  <a:pt x="1441030" y="572084"/>
                </a:lnTo>
                <a:lnTo>
                  <a:pt x="1441030" y="538937"/>
                </a:lnTo>
                <a:lnTo>
                  <a:pt x="1492719" y="538937"/>
                </a:lnTo>
                <a:lnTo>
                  <a:pt x="1492719" y="529209"/>
                </a:lnTo>
                <a:lnTo>
                  <a:pt x="1441030" y="529209"/>
                </a:lnTo>
                <a:lnTo>
                  <a:pt x="1441030" y="496849"/>
                </a:lnTo>
                <a:lnTo>
                  <a:pt x="1498803" y="496849"/>
                </a:lnTo>
                <a:lnTo>
                  <a:pt x="1498803" y="487108"/>
                </a:lnTo>
                <a:close/>
              </a:path>
              <a:path w="3110865" h="584200">
                <a:moveTo>
                  <a:pt x="1699425" y="487108"/>
                </a:moveTo>
                <a:lnTo>
                  <a:pt x="1666557" y="487108"/>
                </a:lnTo>
                <a:lnTo>
                  <a:pt x="1666557" y="581812"/>
                </a:lnTo>
                <a:lnTo>
                  <a:pt x="1699425" y="581812"/>
                </a:lnTo>
                <a:lnTo>
                  <a:pt x="1719855" y="578159"/>
                </a:lnTo>
                <a:lnTo>
                  <a:pt x="1729717" y="571931"/>
                </a:lnTo>
                <a:lnTo>
                  <a:pt x="1677238" y="571931"/>
                </a:lnTo>
                <a:lnTo>
                  <a:pt x="1677238" y="497001"/>
                </a:lnTo>
                <a:lnTo>
                  <a:pt x="1729895" y="497001"/>
                </a:lnTo>
                <a:lnTo>
                  <a:pt x="1719855" y="490719"/>
                </a:lnTo>
                <a:lnTo>
                  <a:pt x="1699425" y="487108"/>
                </a:lnTo>
                <a:close/>
              </a:path>
              <a:path w="3110865" h="584200">
                <a:moveTo>
                  <a:pt x="1729895" y="497001"/>
                </a:moveTo>
                <a:lnTo>
                  <a:pt x="1699425" y="497001"/>
                </a:lnTo>
                <a:lnTo>
                  <a:pt x="1715663" y="499909"/>
                </a:lnTo>
                <a:lnTo>
                  <a:pt x="1728035" y="507888"/>
                </a:lnTo>
                <a:lnTo>
                  <a:pt x="1735915" y="519826"/>
                </a:lnTo>
                <a:lnTo>
                  <a:pt x="1738680" y="534606"/>
                </a:lnTo>
                <a:lnTo>
                  <a:pt x="1735915" y="549343"/>
                </a:lnTo>
                <a:lnTo>
                  <a:pt x="1728035" y="561184"/>
                </a:lnTo>
                <a:lnTo>
                  <a:pt x="1715663" y="569067"/>
                </a:lnTo>
                <a:lnTo>
                  <a:pt x="1699425" y="571931"/>
                </a:lnTo>
                <a:lnTo>
                  <a:pt x="1729717" y="571931"/>
                </a:lnTo>
                <a:lnTo>
                  <a:pt x="1735764" y="568113"/>
                </a:lnTo>
                <a:lnTo>
                  <a:pt x="1746089" y="553046"/>
                </a:lnTo>
                <a:lnTo>
                  <a:pt x="1749767" y="534327"/>
                </a:lnTo>
                <a:lnTo>
                  <a:pt x="1746089" y="515649"/>
                </a:lnTo>
                <a:lnTo>
                  <a:pt x="1735764" y="500673"/>
                </a:lnTo>
                <a:lnTo>
                  <a:pt x="1729895" y="497001"/>
                </a:lnTo>
                <a:close/>
              </a:path>
              <a:path w="3110865" h="584200">
                <a:moveTo>
                  <a:pt x="1982609" y="487108"/>
                </a:moveTo>
                <a:lnTo>
                  <a:pt x="1914144" y="487108"/>
                </a:lnTo>
                <a:lnTo>
                  <a:pt x="1914144" y="581812"/>
                </a:lnTo>
                <a:lnTo>
                  <a:pt x="1983282" y="581812"/>
                </a:lnTo>
                <a:lnTo>
                  <a:pt x="1983282" y="572084"/>
                </a:lnTo>
                <a:lnTo>
                  <a:pt x="1924824" y="572084"/>
                </a:lnTo>
                <a:lnTo>
                  <a:pt x="1924824" y="538937"/>
                </a:lnTo>
                <a:lnTo>
                  <a:pt x="1976513" y="538937"/>
                </a:lnTo>
                <a:lnTo>
                  <a:pt x="1976513" y="529209"/>
                </a:lnTo>
                <a:lnTo>
                  <a:pt x="1924824" y="529209"/>
                </a:lnTo>
                <a:lnTo>
                  <a:pt x="1924824" y="496849"/>
                </a:lnTo>
                <a:lnTo>
                  <a:pt x="1982609" y="496849"/>
                </a:lnTo>
                <a:lnTo>
                  <a:pt x="1982609" y="487108"/>
                </a:lnTo>
                <a:close/>
              </a:path>
              <a:path w="3110865" h="584200">
                <a:moveTo>
                  <a:pt x="2168245" y="487108"/>
                </a:moveTo>
                <a:lnTo>
                  <a:pt x="2158250" y="487108"/>
                </a:lnTo>
                <a:lnTo>
                  <a:pt x="2158250" y="581812"/>
                </a:lnTo>
                <a:lnTo>
                  <a:pt x="2168664" y="581812"/>
                </a:lnTo>
                <a:lnTo>
                  <a:pt x="2168664" y="504164"/>
                </a:lnTo>
                <a:lnTo>
                  <a:pt x="2181651" y="504164"/>
                </a:lnTo>
                <a:lnTo>
                  <a:pt x="2168245" y="487108"/>
                </a:lnTo>
                <a:close/>
              </a:path>
              <a:path w="3110865" h="584200">
                <a:moveTo>
                  <a:pt x="2181651" y="504164"/>
                </a:moveTo>
                <a:lnTo>
                  <a:pt x="2168664" y="504164"/>
                </a:lnTo>
                <a:lnTo>
                  <a:pt x="2229802" y="581812"/>
                </a:lnTo>
                <a:lnTo>
                  <a:pt x="2238336" y="581812"/>
                </a:lnTo>
                <a:lnTo>
                  <a:pt x="2238336" y="563016"/>
                </a:lnTo>
                <a:lnTo>
                  <a:pt x="2227910" y="563016"/>
                </a:lnTo>
                <a:lnTo>
                  <a:pt x="2181651" y="504164"/>
                </a:lnTo>
                <a:close/>
              </a:path>
              <a:path w="3110865" h="584200">
                <a:moveTo>
                  <a:pt x="2238336" y="487108"/>
                </a:moveTo>
                <a:lnTo>
                  <a:pt x="2227910" y="487108"/>
                </a:lnTo>
                <a:lnTo>
                  <a:pt x="2227910" y="563016"/>
                </a:lnTo>
                <a:lnTo>
                  <a:pt x="2238336" y="563016"/>
                </a:lnTo>
                <a:lnTo>
                  <a:pt x="2238336" y="487108"/>
                </a:lnTo>
                <a:close/>
              </a:path>
              <a:path w="3110865" h="584200">
                <a:moveTo>
                  <a:pt x="2099284" y="39370"/>
                </a:moveTo>
                <a:lnTo>
                  <a:pt x="2057425" y="39370"/>
                </a:lnTo>
                <a:lnTo>
                  <a:pt x="1908289" y="368846"/>
                </a:lnTo>
                <a:lnTo>
                  <a:pt x="1960295" y="368846"/>
                </a:lnTo>
                <a:lnTo>
                  <a:pt x="1997443" y="284086"/>
                </a:lnTo>
                <a:lnTo>
                  <a:pt x="2210063" y="284086"/>
                </a:lnTo>
                <a:lnTo>
                  <a:pt x="2190425" y="240703"/>
                </a:lnTo>
                <a:lnTo>
                  <a:pt x="2016455" y="240703"/>
                </a:lnTo>
                <a:lnTo>
                  <a:pt x="2077897" y="100533"/>
                </a:lnTo>
                <a:lnTo>
                  <a:pt x="2126972" y="100533"/>
                </a:lnTo>
                <a:lnTo>
                  <a:pt x="2099284" y="39370"/>
                </a:lnTo>
                <a:close/>
              </a:path>
              <a:path w="3110865" h="584200">
                <a:moveTo>
                  <a:pt x="2210063" y="284086"/>
                </a:moveTo>
                <a:lnTo>
                  <a:pt x="2157742" y="284086"/>
                </a:lnTo>
                <a:lnTo>
                  <a:pt x="2194623" y="368846"/>
                </a:lnTo>
                <a:lnTo>
                  <a:pt x="2248433" y="368846"/>
                </a:lnTo>
                <a:lnTo>
                  <a:pt x="2210063" y="284086"/>
                </a:lnTo>
                <a:close/>
              </a:path>
              <a:path w="3110865" h="584200">
                <a:moveTo>
                  <a:pt x="2126972" y="100533"/>
                </a:moveTo>
                <a:lnTo>
                  <a:pt x="2077897" y="100533"/>
                </a:lnTo>
                <a:lnTo>
                  <a:pt x="2138870" y="240703"/>
                </a:lnTo>
                <a:lnTo>
                  <a:pt x="2190425" y="240703"/>
                </a:lnTo>
                <a:lnTo>
                  <a:pt x="2126972" y="100533"/>
                </a:lnTo>
                <a:close/>
              </a:path>
              <a:path w="3110865" h="584200">
                <a:moveTo>
                  <a:pt x="157149" y="0"/>
                </a:moveTo>
                <a:lnTo>
                  <a:pt x="114544" y="12440"/>
                </a:lnTo>
                <a:lnTo>
                  <a:pt x="76771" y="34022"/>
                </a:lnTo>
                <a:lnTo>
                  <a:pt x="45132" y="63447"/>
                </a:lnTo>
                <a:lnTo>
                  <a:pt x="20924" y="99416"/>
                </a:lnTo>
                <a:lnTo>
                  <a:pt x="5447" y="140629"/>
                </a:lnTo>
                <a:lnTo>
                  <a:pt x="0" y="185788"/>
                </a:lnTo>
                <a:lnTo>
                  <a:pt x="6729" y="235866"/>
                </a:lnTo>
                <a:lnTo>
                  <a:pt x="25718" y="280866"/>
                </a:lnTo>
                <a:lnTo>
                  <a:pt x="55173" y="318992"/>
                </a:lnTo>
                <a:lnTo>
                  <a:pt x="93297" y="348448"/>
                </a:lnTo>
                <a:lnTo>
                  <a:pt x="138293" y="367438"/>
                </a:lnTo>
                <a:lnTo>
                  <a:pt x="188366" y="374167"/>
                </a:lnTo>
                <a:lnTo>
                  <a:pt x="238444" y="367438"/>
                </a:lnTo>
                <a:lnTo>
                  <a:pt x="283444" y="348448"/>
                </a:lnTo>
                <a:lnTo>
                  <a:pt x="314691" y="324307"/>
                </a:lnTo>
                <a:lnTo>
                  <a:pt x="188366" y="324307"/>
                </a:lnTo>
                <a:lnTo>
                  <a:pt x="145521" y="317685"/>
                </a:lnTo>
                <a:lnTo>
                  <a:pt x="106760" y="298285"/>
                </a:lnTo>
                <a:lnTo>
                  <a:pt x="75206" y="266804"/>
                </a:lnTo>
                <a:lnTo>
                  <a:pt x="53983" y="223937"/>
                </a:lnTo>
                <a:lnTo>
                  <a:pt x="46215" y="170383"/>
                </a:lnTo>
                <a:lnTo>
                  <a:pt x="51110" y="126019"/>
                </a:lnTo>
                <a:lnTo>
                  <a:pt x="65349" y="85615"/>
                </a:lnTo>
                <a:lnTo>
                  <a:pt x="88263" y="50488"/>
                </a:lnTo>
                <a:lnTo>
                  <a:pt x="119183" y="21959"/>
                </a:lnTo>
                <a:lnTo>
                  <a:pt x="157441" y="1346"/>
                </a:lnTo>
                <a:lnTo>
                  <a:pt x="157149" y="0"/>
                </a:lnTo>
                <a:close/>
              </a:path>
              <a:path w="3110865" h="584200">
                <a:moveTo>
                  <a:pt x="315507" y="65468"/>
                </a:moveTo>
                <a:lnTo>
                  <a:pt x="207276" y="65468"/>
                </a:lnTo>
                <a:lnTo>
                  <a:pt x="254506" y="75031"/>
                </a:lnTo>
                <a:lnTo>
                  <a:pt x="292459" y="101009"/>
                </a:lnTo>
                <a:lnTo>
                  <a:pt x="317710" y="139277"/>
                </a:lnTo>
                <a:lnTo>
                  <a:pt x="326885" y="185788"/>
                </a:lnTo>
                <a:lnTo>
                  <a:pt x="319823" y="229572"/>
                </a:lnTo>
                <a:lnTo>
                  <a:pt x="300160" y="267597"/>
                </a:lnTo>
                <a:lnTo>
                  <a:pt x="270175" y="297581"/>
                </a:lnTo>
                <a:lnTo>
                  <a:pt x="232150" y="317245"/>
                </a:lnTo>
                <a:lnTo>
                  <a:pt x="188366" y="324307"/>
                </a:lnTo>
                <a:lnTo>
                  <a:pt x="314691" y="324307"/>
                </a:lnTo>
                <a:lnTo>
                  <a:pt x="321570" y="318992"/>
                </a:lnTo>
                <a:lnTo>
                  <a:pt x="351026" y="280866"/>
                </a:lnTo>
                <a:lnTo>
                  <a:pt x="370016" y="235866"/>
                </a:lnTo>
                <a:lnTo>
                  <a:pt x="376745" y="185788"/>
                </a:lnTo>
                <a:lnTo>
                  <a:pt x="367320" y="131444"/>
                </a:lnTo>
                <a:lnTo>
                  <a:pt x="342522" y="88998"/>
                </a:lnTo>
                <a:lnTo>
                  <a:pt x="315507" y="65468"/>
                </a:lnTo>
                <a:close/>
              </a:path>
              <a:path w="3110865" h="584200">
                <a:moveTo>
                  <a:pt x="228053" y="34074"/>
                </a:moveTo>
                <a:lnTo>
                  <a:pt x="168523" y="35668"/>
                </a:lnTo>
                <a:lnTo>
                  <a:pt x="134380" y="46831"/>
                </a:lnTo>
                <a:lnTo>
                  <a:pt x="112755" y="77129"/>
                </a:lnTo>
                <a:lnTo>
                  <a:pt x="90779" y="136131"/>
                </a:lnTo>
                <a:lnTo>
                  <a:pt x="92024" y="136550"/>
                </a:lnTo>
                <a:lnTo>
                  <a:pt x="99029" y="125443"/>
                </a:lnTo>
                <a:lnTo>
                  <a:pt x="120327" y="100996"/>
                </a:lnTo>
                <a:lnTo>
                  <a:pt x="156259" y="76575"/>
                </a:lnTo>
                <a:lnTo>
                  <a:pt x="207276" y="65468"/>
                </a:lnTo>
                <a:lnTo>
                  <a:pt x="315507" y="65468"/>
                </a:lnTo>
                <a:lnTo>
                  <a:pt x="307567" y="58553"/>
                </a:lnTo>
                <a:lnTo>
                  <a:pt x="267672" y="40210"/>
                </a:lnTo>
                <a:lnTo>
                  <a:pt x="228053" y="34074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FDA992-9E4E-08BC-DF03-E6CC1EC78600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xmlns="" id="{7AA74EED-6C3F-1D6C-D80A-03678A813728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xmlns="" id="{F235A184-672F-F445-0421-AF229A2768B7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xmlns="" id="{695A3AC8-9DCC-BBB7-B380-7BC5D9A3EF5F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34B9C536-997E-9834-4DF1-21387627E22F}"/>
              </a:ext>
            </a:extLst>
          </p:cNvPr>
          <p:cNvSpPr txBox="1"/>
          <p:nvPr/>
        </p:nvSpPr>
        <p:spPr>
          <a:xfrm>
            <a:off x="4037417" y="12124709"/>
            <a:ext cx="5641165" cy="1172116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12700" algn="ctr">
              <a:spcBef>
                <a:spcPts val="740"/>
              </a:spcBef>
            </a:pPr>
            <a:r>
              <a:rPr lang="es-419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s-419" sz="3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r>
              <a:rPr lang="es-419" sz="28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A6DC2DC6-DFA5-C07A-45D8-858D04B3B5F4}"/>
              </a:ext>
            </a:extLst>
          </p:cNvPr>
          <p:cNvSpPr txBox="1"/>
          <p:nvPr/>
        </p:nvSpPr>
        <p:spPr>
          <a:xfrm>
            <a:off x="0" y="4096250"/>
            <a:ext cx="13716000" cy="2477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CO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AGEING </a:t>
            </a:r>
            <a:r>
              <a:rPr lang="es-CO" sz="8000" b="1" spc="1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SIGNS + SENSITIVE </a:t>
            </a:r>
            <a:r>
              <a:rPr lang="es-CO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SKIN?</a:t>
            </a:r>
          </a:p>
        </p:txBody>
      </p:sp>
    </p:spTree>
    <p:extLst>
      <p:ext uri="{BB962C8B-B14F-4D97-AF65-F5344CB8AC3E}">
        <p14:creationId xmlns:p14="http://schemas.microsoft.com/office/powerpoint/2010/main" val="331782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27BDCBE-5BB3-29F2-FE39-DA53009D73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object 6">
            <a:extLst>
              <a:ext uri="{FF2B5EF4-FFF2-40B4-BE49-F238E27FC236}">
                <a16:creationId xmlns:a16="http://schemas.microsoft.com/office/drawing/2014/main" xmlns="" id="{958EC489-1E96-90BD-6B94-510B7E7BBC83}"/>
              </a:ext>
            </a:extLst>
          </p:cNvPr>
          <p:cNvSpPr txBox="1"/>
          <p:nvPr/>
        </p:nvSpPr>
        <p:spPr>
          <a:xfrm>
            <a:off x="11851" y="3501890"/>
            <a:ext cx="137160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CO" sz="8000" b="1" spc="10" dirty="0">
                <a:solidFill>
                  <a:schemeClr val="bg1"/>
                </a:solidFill>
                <a:effectLst>
                  <a:outerShdw blurRad="307389" dist="55621" dir="21540000" algn="ctr" rotWithShape="0">
                    <a:schemeClr val="bg1">
                      <a:lumMod val="50000"/>
                      <a:alpha val="44000"/>
                    </a:schemeClr>
                  </a:outerShdw>
                </a:effectLst>
                <a:latin typeface="Arial"/>
                <a:cs typeface="Arial"/>
              </a:rPr>
              <a:t>DO YOU SKINCARE?</a:t>
            </a:r>
            <a:endParaRPr lang="en-US" sz="8000" b="1" spc="10" dirty="0">
              <a:solidFill>
                <a:schemeClr val="bg1"/>
              </a:solidFill>
              <a:effectLst>
                <a:outerShdw blurRad="307389" dist="55621" dir="21540000" algn="ctr" rotWithShape="0">
                  <a:schemeClr val="bg1">
                    <a:lumMod val="50000"/>
                    <a:alpha val="44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8BED2C-566D-09DE-9186-A2A428426C39}"/>
              </a:ext>
            </a:extLst>
          </p:cNvPr>
          <p:cNvSpPr/>
          <p:nvPr/>
        </p:nvSpPr>
        <p:spPr>
          <a:xfrm>
            <a:off x="914400" y="9723306"/>
            <a:ext cx="2674620" cy="44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xmlns="" id="{753BAE31-21A1-FA72-8279-8BEED7F04E82}"/>
              </a:ext>
            </a:extLst>
          </p:cNvPr>
          <p:cNvSpPr txBox="1"/>
          <p:nvPr/>
        </p:nvSpPr>
        <p:spPr>
          <a:xfrm>
            <a:off x="914400" y="9977878"/>
            <a:ext cx="2674620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5000" b="1" spc="1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15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xmlns="" id="{4E258A2D-830E-D3F3-325A-82F063C7475F}"/>
              </a:ext>
            </a:extLst>
          </p:cNvPr>
          <p:cNvSpPr txBox="1">
            <a:spLocks/>
          </p:cNvSpPr>
          <p:nvPr/>
        </p:nvSpPr>
        <p:spPr>
          <a:xfrm>
            <a:off x="914400" y="12030485"/>
            <a:ext cx="2674620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400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DB32688F-B3BC-B40B-1EDD-4F65DE06FD1F}"/>
              </a:ext>
            </a:extLst>
          </p:cNvPr>
          <p:cNvSpPr txBox="1">
            <a:spLocks/>
          </p:cNvSpPr>
          <p:nvPr/>
        </p:nvSpPr>
        <p:spPr>
          <a:xfrm>
            <a:off x="914400" y="12847485"/>
            <a:ext cx="2674620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50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185" algn="ctr">
              <a:lnSpc>
                <a:spcPts val="5515"/>
              </a:lnSpc>
            </a:pPr>
            <a:r>
              <a:rPr lang="es-419" sz="4800" b="1" spc="-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ED143C-9DCA-928A-36CA-22A4A90B6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1" y="15241657"/>
            <a:ext cx="4483100" cy="1549400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B634E6C6-2E51-AAAA-74F6-08F4D165D5E0}"/>
              </a:ext>
            </a:extLst>
          </p:cNvPr>
          <p:cNvSpPr txBox="1"/>
          <p:nvPr/>
        </p:nvSpPr>
        <p:spPr>
          <a:xfrm>
            <a:off x="4037417" y="12032378"/>
            <a:ext cx="5641165" cy="1356782"/>
          </a:xfrm>
          <a:prstGeom prst="rect">
            <a:avLst/>
          </a:prstGeom>
        </p:spPr>
        <p:txBody>
          <a:bodyPr vert="horz" wrap="square" lIns="0" tIns="157480" rIns="0" bIns="0" rtlCol="0" anchor="ctr">
            <a:spAutoFit/>
          </a:bodyPr>
          <a:lstStyle/>
          <a:p>
            <a:pPr marL="365760" algn="ctr">
              <a:lnSpc>
                <a:spcPct val="100000"/>
              </a:lnSpc>
              <a:spcBef>
                <a:spcPts val="1240"/>
              </a:spcBef>
            </a:pPr>
            <a:r>
              <a:rPr lang="es-419" sz="4000" b="1" dirty="0">
                <a:solidFill>
                  <a:schemeClr val="bg1"/>
                </a:solidFill>
                <a:latin typeface="Arial"/>
                <a:cs typeface="Arial"/>
              </a:rPr>
              <a:t>Katarzyne Sady</a:t>
            </a:r>
          </a:p>
          <a:p>
            <a:pPr marL="12700" algn="ctr">
              <a:lnSpc>
                <a:spcPct val="100000"/>
              </a:lnSpc>
              <a:spcBef>
                <a:spcPts val="740"/>
              </a:spcBef>
            </a:pPr>
            <a:endParaRPr lang="es-419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59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60c346-1e67-4508-8442-b6ccec2a4c8b">
      <Terms xmlns="http://schemas.microsoft.com/office/infopath/2007/PartnerControls"/>
    </lcf76f155ced4ddcb4097134ff3c332f>
    <TaxCatchAll xmlns="fae21da2-b481-41f4-b72c-d89924e189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10D3C2D829D40B7D60D27ACFDEF6D" ma:contentTypeVersion="15" ma:contentTypeDescription="Create a new document." ma:contentTypeScope="" ma:versionID="9dacaf48035f03e06945e792724acf82">
  <xsd:schema xmlns:xsd="http://www.w3.org/2001/XMLSchema" xmlns:xs="http://www.w3.org/2001/XMLSchema" xmlns:p="http://schemas.microsoft.com/office/2006/metadata/properties" xmlns:ns2="bf60c346-1e67-4508-8442-b6ccec2a4c8b" xmlns:ns3="fae21da2-b481-41f4-b72c-d89924e1895a" targetNamespace="http://schemas.microsoft.com/office/2006/metadata/properties" ma:root="true" ma:fieldsID="b2805958a135b7c96f02de5503398d8b" ns2:_="" ns3:_="">
    <xsd:import namespace="bf60c346-1e67-4508-8442-b6ccec2a4c8b"/>
    <xsd:import namespace="fae21da2-b481-41f4-b72c-d89924e1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0c346-1e67-4508-8442-b6ccec2a4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ea1d95-7e64-4d37-8b19-3260a0a34b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21da2-b481-41f4-b72c-d89924e18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ed875e9-0e1e-4dc3-be55-956cc428dddf}" ma:internalName="TaxCatchAll" ma:showField="CatchAllData" ma:web="fae21da2-b481-41f4-b72c-d89924e189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F22E43-7D1C-4293-89C4-1B659E5C5D9B}">
  <ds:schemaRefs>
    <ds:schemaRef ds:uri="http://purl.org/dc/elements/1.1/"/>
    <ds:schemaRef ds:uri="http://schemas.microsoft.com/office/2006/metadata/properties"/>
    <ds:schemaRef ds:uri="http://purl.org/dc/terms/"/>
    <ds:schemaRef ds:uri="fae21da2-b481-41f4-b72c-d89924e1895a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f60c346-1e67-4508-8442-b6ccec2a4c8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6AF1DB9-B411-444F-9B19-33497E894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80CAB-C5CE-4549-84A4-79A86E4A2C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60c346-1e67-4508-8442-b6ccec2a4c8b"/>
    <ds:schemaRef ds:uri="fae21da2-b481-41f4-b72c-d89924e18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2309</TotalTime>
  <Words>145</Words>
  <Application>Microsoft Office PowerPoint</Application>
  <PresentationFormat>Custom</PresentationFormat>
  <Paragraphs>70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Vorobyova, Olga</dc:creator>
  <cp:lastModifiedBy>Lourenco, Diana</cp:lastModifiedBy>
  <cp:revision>40</cp:revision>
  <dcterms:created xsi:type="dcterms:W3CDTF">2021-10-21T18:03:09Z</dcterms:created>
  <dcterms:modified xsi:type="dcterms:W3CDTF">2023-05-23T12:26:03Z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2021-10-21T00:00:00Z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2021-10-21T00:00:00Z</vt:filetime>
  </property>
  <property fmtid="{D5CDD505-2E9C-101B-9397-08002B2CF9AE}" pid="5" name="MSIP_Label_b029aa55-c717-49c7-96ad-42e953bc7712_Enabled">
    <vt:lpwstr>true</vt:lpwstr>
  </property>
  <property fmtid="{D5CDD505-2E9C-101B-9397-08002B2CF9AE}" pid="6" name="MSIP_Label_b029aa55-c717-49c7-96ad-42e953bc7712_SetDate">
    <vt:lpwstr>2021-10-22T11:44:40Z</vt:lpwstr>
  </property>
  <property fmtid="{D5CDD505-2E9C-101B-9397-08002B2CF9AE}" pid="7" name="MSIP_Label_b029aa55-c717-49c7-96ad-42e953bc7712_Method">
    <vt:lpwstr>Standard</vt:lpwstr>
  </property>
  <property fmtid="{D5CDD505-2E9C-101B-9397-08002B2CF9AE}" pid="8" name="MSIP_Label_b029aa55-c717-49c7-96ad-42e953bc7712_Name">
    <vt:lpwstr>b029aa55-c717-49c7-96ad-42e953bc7712</vt:lpwstr>
  </property>
  <property fmtid="{D5CDD505-2E9C-101B-9397-08002B2CF9AE}" pid="9" name="MSIP_Label_b029aa55-c717-49c7-96ad-42e953bc7712_SiteId">
    <vt:lpwstr>e46bc88e-1a4b-44ff-a158-1b9f7eb4561e</vt:lpwstr>
  </property>
  <property fmtid="{D5CDD505-2E9C-101B-9397-08002B2CF9AE}" pid="10" name="MSIP_Label_b029aa55-c717-49c7-96ad-42e953bc7712_ActionId">
    <vt:lpwstr>71a1b59e-0bb2-437f-87ce-4a961832f8dd</vt:lpwstr>
  </property>
  <property fmtid="{D5CDD505-2E9C-101B-9397-08002B2CF9AE}" pid="11" name="MSIP_Label_b029aa55-c717-49c7-96ad-42e953bc7712_ContentBits">
    <vt:lpwstr>0</vt:lpwstr>
  </property>
  <property fmtid="{D5CDD505-2E9C-101B-9397-08002B2CF9AE}" pid="12" name="ContentTypeId">
    <vt:lpwstr>0x010100D8510D3C2D829D40B7D60D27ACFDEF6D</vt:lpwstr>
  </property>
</Properties>
</file>