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  <p:sldId id="256" r:id="rId6"/>
    <p:sldId id="261" r:id="rId7"/>
    <p:sldId id="257" r:id="rId8"/>
    <p:sldId id="262" r:id="rId9"/>
    <p:sldId id="258" r:id="rId10"/>
    <p:sldId id="263" r:id="rId11"/>
    <p:sldId id="259" r:id="rId12"/>
    <p:sldId id="264" r:id="rId13"/>
  </p:sldIdLst>
  <p:sldSz cx="10287000" cy="12857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F5B3-17A5-4F2D-BEA5-6F6A5B40E12C}" v="10" dt="2023-04-26T11:13:01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pentier, Caroline" userId="75960bfb-24dd-4fa3-8e95-58bf10ead8a1" providerId="ADAL" clId="{7F3EF5B3-17A5-4F2D-BEA5-6F6A5B40E12C}"/>
    <pc:docChg chg="undo custSel modSld">
      <pc:chgData name="Charpentier, Caroline" userId="75960bfb-24dd-4fa3-8e95-58bf10ead8a1" providerId="ADAL" clId="{7F3EF5B3-17A5-4F2D-BEA5-6F6A5B40E12C}" dt="2023-04-26T11:13:05.279" v="209" actId="27614"/>
      <pc:docMkLst>
        <pc:docMk/>
      </pc:docMkLst>
      <pc:sldChg chg="addSp delSp modSp mod">
        <pc:chgData name="Charpentier, Caroline" userId="75960bfb-24dd-4fa3-8e95-58bf10ead8a1" providerId="ADAL" clId="{7F3EF5B3-17A5-4F2D-BEA5-6F6A5B40E12C}" dt="2023-04-25T15:50:45.609" v="196" actId="1076"/>
        <pc:sldMkLst>
          <pc:docMk/>
          <pc:sldMk cId="2329321760" sldId="260"/>
        </pc:sldMkLst>
        <pc:spChg chg="add del">
          <ac:chgData name="Charpentier, Caroline" userId="75960bfb-24dd-4fa3-8e95-58bf10ead8a1" providerId="ADAL" clId="{7F3EF5B3-17A5-4F2D-BEA5-6F6A5B40E12C}" dt="2023-04-25T15:46:09.663" v="1" actId="478"/>
          <ac:spMkLst>
            <pc:docMk/>
            <pc:sldMk cId="2329321760" sldId="260"/>
            <ac:spMk id="3" creationId="{C2682766-392F-67F1-B0CC-F169564F7996}"/>
          </ac:spMkLst>
        </pc:spChg>
        <pc:spChg chg="add del mod">
          <ac:chgData name="Charpentier, Caroline" userId="75960bfb-24dd-4fa3-8e95-58bf10ead8a1" providerId="ADAL" clId="{7F3EF5B3-17A5-4F2D-BEA5-6F6A5B40E12C}" dt="2023-04-25T15:50:04.769" v="169" actId="478"/>
          <ac:spMkLst>
            <pc:docMk/>
            <pc:sldMk cId="2329321760" sldId="260"/>
            <ac:spMk id="4" creationId="{B113C875-67AD-7B52-7884-DD449246B8AF}"/>
          </ac:spMkLst>
        </pc:spChg>
        <pc:spChg chg="add del mod">
          <ac:chgData name="Charpentier, Caroline" userId="75960bfb-24dd-4fa3-8e95-58bf10ead8a1" providerId="ADAL" clId="{7F3EF5B3-17A5-4F2D-BEA5-6F6A5B40E12C}" dt="2023-04-25T15:48:26.145" v="34" actId="478"/>
          <ac:spMkLst>
            <pc:docMk/>
            <pc:sldMk cId="2329321760" sldId="260"/>
            <ac:spMk id="5" creationId="{C28BDB5D-EEBD-BCF5-9F8B-4CED1440F880}"/>
          </ac:spMkLst>
        </pc:spChg>
        <pc:spChg chg="add del mod">
          <ac:chgData name="Charpentier, Caroline" userId="75960bfb-24dd-4fa3-8e95-58bf10ead8a1" providerId="ADAL" clId="{7F3EF5B3-17A5-4F2D-BEA5-6F6A5B40E12C}" dt="2023-04-25T15:47:43.625" v="24" actId="478"/>
          <ac:spMkLst>
            <pc:docMk/>
            <pc:sldMk cId="2329321760" sldId="260"/>
            <ac:spMk id="6" creationId="{C9D96AD3-073B-A82D-FDF3-E8B05DBA69F0}"/>
          </ac:spMkLst>
        </pc:spChg>
        <pc:spChg chg="add mod">
          <ac:chgData name="Charpentier, Caroline" userId="75960bfb-24dd-4fa3-8e95-58bf10ead8a1" providerId="ADAL" clId="{7F3EF5B3-17A5-4F2D-BEA5-6F6A5B40E12C}" dt="2023-04-25T15:47:19.901" v="17" actId="20577"/>
          <ac:spMkLst>
            <pc:docMk/>
            <pc:sldMk cId="2329321760" sldId="260"/>
            <ac:spMk id="7" creationId="{DA804794-311F-3611-3D4F-3A218E85A9D6}"/>
          </ac:spMkLst>
        </pc:spChg>
        <pc:spChg chg="add mod">
          <ac:chgData name="Charpentier, Caroline" userId="75960bfb-24dd-4fa3-8e95-58bf10ead8a1" providerId="ADAL" clId="{7F3EF5B3-17A5-4F2D-BEA5-6F6A5B40E12C}" dt="2023-04-25T15:48:11.410" v="28" actId="1076"/>
          <ac:spMkLst>
            <pc:docMk/>
            <pc:sldMk cId="2329321760" sldId="260"/>
            <ac:spMk id="9" creationId="{00E62CAF-8D59-765D-276D-EE8C7AE1E61F}"/>
          </ac:spMkLst>
        </pc:spChg>
        <pc:spChg chg="add mod">
          <ac:chgData name="Charpentier, Caroline" userId="75960bfb-24dd-4fa3-8e95-58bf10ead8a1" providerId="ADAL" clId="{7F3EF5B3-17A5-4F2D-BEA5-6F6A5B40E12C}" dt="2023-04-25T15:49:56.257" v="164" actId="14100"/>
          <ac:spMkLst>
            <pc:docMk/>
            <pc:sldMk cId="2329321760" sldId="260"/>
            <ac:spMk id="10" creationId="{DF986FFD-F104-9071-0E7C-B046A7D47A56}"/>
          </ac:spMkLst>
        </pc:spChg>
        <pc:spChg chg="add mod">
          <ac:chgData name="Charpentier, Caroline" userId="75960bfb-24dd-4fa3-8e95-58bf10ead8a1" providerId="ADAL" clId="{7F3EF5B3-17A5-4F2D-BEA5-6F6A5B40E12C}" dt="2023-04-25T15:50:45.609" v="196" actId="1076"/>
          <ac:spMkLst>
            <pc:docMk/>
            <pc:sldMk cId="2329321760" sldId="260"/>
            <ac:spMk id="12" creationId="{5A062056-4708-6264-2287-F29310C45F36}"/>
          </ac:spMkLst>
        </pc:spChg>
        <pc:spChg chg="add mod">
          <ac:chgData name="Charpentier, Caroline" userId="75960bfb-24dd-4fa3-8e95-58bf10ead8a1" providerId="ADAL" clId="{7F3EF5B3-17A5-4F2D-BEA5-6F6A5B40E12C}" dt="2023-04-25T15:48:09.319" v="27" actId="14100"/>
          <ac:spMkLst>
            <pc:docMk/>
            <pc:sldMk cId="2329321760" sldId="260"/>
            <ac:spMk id="14" creationId="{BEEE873C-A959-69BB-9A19-C1B447EFDE75}"/>
          </ac:spMkLst>
        </pc:spChg>
        <pc:spChg chg="add mod">
          <ac:chgData name="Charpentier, Caroline" userId="75960bfb-24dd-4fa3-8e95-58bf10ead8a1" providerId="ADAL" clId="{7F3EF5B3-17A5-4F2D-BEA5-6F6A5B40E12C}" dt="2023-04-25T15:50:00.649" v="166" actId="1076"/>
          <ac:spMkLst>
            <pc:docMk/>
            <pc:sldMk cId="2329321760" sldId="260"/>
            <ac:spMk id="15" creationId="{B408592E-6CDA-65B6-7A40-3A0FC5A9BC04}"/>
          </ac:spMkLst>
        </pc:spChg>
        <pc:spChg chg="add mod">
          <ac:chgData name="Charpentier, Caroline" userId="75960bfb-24dd-4fa3-8e95-58bf10ead8a1" providerId="ADAL" clId="{7F3EF5B3-17A5-4F2D-BEA5-6F6A5B40E12C}" dt="2023-04-25T15:50:02.964" v="167" actId="1076"/>
          <ac:spMkLst>
            <pc:docMk/>
            <pc:sldMk cId="2329321760" sldId="260"/>
            <ac:spMk id="16" creationId="{6BEA5561-CD0B-B3EB-0498-AF6C86CE9F8B}"/>
          </ac:spMkLst>
        </pc:spChg>
        <pc:picChg chg="add del mod">
          <ac:chgData name="Charpentier, Caroline" userId="75960bfb-24dd-4fa3-8e95-58bf10ead8a1" providerId="ADAL" clId="{7F3EF5B3-17A5-4F2D-BEA5-6F6A5B40E12C}" dt="2023-04-25T15:47:43.625" v="24" actId="478"/>
          <ac:picMkLst>
            <pc:docMk/>
            <pc:sldMk cId="2329321760" sldId="260"/>
            <ac:picMk id="8" creationId="{CBEA4E3D-8BF3-1424-F487-8C3C0D7DC4E5}"/>
          </ac:picMkLst>
        </pc:picChg>
        <pc:picChg chg="add del mod">
          <ac:chgData name="Charpentier, Caroline" userId="75960bfb-24dd-4fa3-8e95-58bf10ead8a1" providerId="ADAL" clId="{7F3EF5B3-17A5-4F2D-BEA5-6F6A5B40E12C}" dt="2023-04-25T15:48:25.130" v="33" actId="478"/>
          <ac:picMkLst>
            <pc:docMk/>
            <pc:sldMk cId="2329321760" sldId="260"/>
            <ac:picMk id="11" creationId="{4A8C29CA-4101-E2D8-333E-0A3D6515C398}"/>
          </ac:picMkLst>
        </pc:picChg>
        <pc:picChg chg="add del mod">
          <ac:chgData name="Charpentier, Caroline" userId="75960bfb-24dd-4fa3-8e95-58bf10ead8a1" providerId="ADAL" clId="{7F3EF5B3-17A5-4F2D-BEA5-6F6A5B40E12C}" dt="2023-04-25T15:50:03.975" v="168" actId="478"/>
          <ac:picMkLst>
            <pc:docMk/>
            <pc:sldMk cId="2329321760" sldId="260"/>
            <ac:picMk id="13" creationId="{EDBD6ABF-DA39-3588-8934-474216D21D8B}"/>
          </ac:picMkLst>
        </pc:picChg>
        <pc:picChg chg="add mod">
          <ac:chgData name="Charpentier, Caroline" userId="75960bfb-24dd-4fa3-8e95-58bf10ead8a1" providerId="ADAL" clId="{7F3EF5B3-17A5-4F2D-BEA5-6F6A5B40E12C}" dt="2023-04-25T15:48:14.661" v="30" actId="1076"/>
          <ac:picMkLst>
            <pc:docMk/>
            <pc:sldMk cId="2329321760" sldId="260"/>
            <ac:picMk id="22" creationId="{1B6B8884-7E98-B8F9-CC4F-0203ECB470CD}"/>
          </ac:picMkLst>
        </pc:picChg>
        <pc:picChg chg="add mod">
          <ac:chgData name="Charpentier, Caroline" userId="75960bfb-24dd-4fa3-8e95-58bf10ead8a1" providerId="ADAL" clId="{7F3EF5B3-17A5-4F2D-BEA5-6F6A5B40E12C}" dt="2023-04-25T15:50:07.146" v="170" actId="1076"/>
          <ac:picMkLst>
            <pc:docMk/>
            <pc:sldMk cId="2329321760" sldId="260"/>
            <ac:picMk id="24" creationId="{55EB0358-B094-3620-A649-080F8390640B}"/>
          </ac:picMkLst>
        </pc:picChg>
        <pc:cxnChg chg="add mod">
          <ac:chgData name="Charpentier, Caroline" userId="75960bfb-24dd-4fa3-8e95-58bf10ead8a1" providerId="ADAL" clId="{7F3EF5B3-17A5-4F2D-BEA5-6F6A5B40E12C}" dt="2023-04-25T15:48:16.885" v="31" actId="1076"/>
          <ac:cxnSpMkLst>
            <pc:docMk/>
            <pc:sldMk cId="2329321760" sldId="260"/>
            <ac:cxnSpMk id="17" creationId="{344B05B3-E5B5-DE2F-4AC6-928B182B41D7}"/>
          </ac:cxnSpMkLst>
        </pc:cxnChg>
        <pc:cxnChg chg="add mod">
          <ac:chgData name="Charpentier, Caroline" userId="75960bfb-24dd-4fa3-8e95-58bf10ead8a1" providerId="ADAL" clId="{7F3EF5B3-17A5-4F2D-BEA5-6F6A5B40E12C}" dt="2023-04-25T15:49:58.431" v="165" actId="1076"/>
          <ac:cxnSpMkLst>
            <pc:docMk/>
            <pc:sldMk cId="2329321760" sldId="260"/>
            <ac:cxnSpMk id="18" creationId="{1E64463E-8B0D-8EEB-D4B9-7BDE84B5DDC9}"/>
          </ac:cxnSpMkLst>
        </pc:cxnChg>
        <pc:cxnChg chg="add del mod">
          <ac:chgData name="Charpentier, Caroline" userId="75960bfb-24dd-4fa3-8e95-58bf10ead8a1" providerId="ADAL" clId="{7F3EF5B3-17A5-4F2D-BEA5-6F6A5B40E12C}" dt="2023-04-25T15:50:41.860" v="195" actId="478"/>
          <ac:cxnSpMkLst>
            <pc:docMk/>
            <pc:sldMk cId="2329321760" sldId="260"/>
            <ac:cxnSpMk id="19" creationId="{E819ACA9-1155-7528-ED5D-15D0345D0C23}"/>
          </ac:cxnSpMkLst>
        </pc:cxnChg>
      </pc:sldChg>
      <pc:sldChg chg="addSp delSp modSp mod">
        <pc:chgData name="Charpentier, Caroline" userId="75960bfb-24dd-4fa3-8e95-58bf10ead8a1" providerId="ADAL" clId="{7F3EF5B3-17A5-4F2D-BEA5-6F6A5B40E12C}" dt="2023-04-26T11:13:05.279" v="209" actId="27614"/>
        <pc:sldMkLst>
          <pc:docMk/>
          <pc:sldMk cId="222435661" sldId="262"/>
        </pc:sldMkLst>
        <pc:spChg chg="add del">
          <ac:chgData name="Charpentier, Caroline" userId="75960bfb-24dd-4fa3-8e95-58bf10ead8a1" providerId="ADAL" clId="{7F3EF5B3-17A5-4F2D-BEA5-6F6A5B40E12C}" dt="2023-04-26T11:13:01.781" v="208" actId="931"/>
          <ac:spMkLst>
            <pc:docMk/>
            <pc:sldMk cId="222435661" sldId="262"/>
            <ac:spMk id="2" creationId="{9998EB6B-B563-5634-690F-CBF0F5F95607}"/>
          </ac:spMkLst>
        </pc:spChg>
        <pc:picChg chg="add del mod">
          <ac:chgData name="Charpentier, Caroline" userId="75960bfb-24dd-4fa3-8e95-58bf10ead8a1" providerId="ADAL" clId="{7F3EF5B3-17A5-4F2D-BEA5-6F6A5B40E12C}" dt="2023-04-26T11:12:01.619" v="207" actId="931"/>
          <ac:picMkLst>
            <pc:docMk/>
            <pc:sldMk cId="222435661" sldId="262"/>
            <ac:picMk id="10" creationId="{A3FDE792-BE19-F768-740B-DD3B73D11F0E}"/>
          </ac:picMkLst>
        </pc:picChg>
        <pc:picChg chg="add mod">
          <ac:chgData name="Charpentier, Caroline" userId="75960bfb-24dd-4fa3-8e95-58bf10ead8a1" providerId="ADAL" clId="{7F3EF5B3-17A5-4F2D-BEA5-6F6A5B40E12C}" dt="2023-04-26T11:13:05.279" v="209" actId="27614"/>
          <ac:picMkLst>
            <pc:docMk/>
            <pc:sldMk cId="222435661" sldId="262"/>
            <ac:picMk id="12" creationId="{22F6C175-44DD-CA1B-329F-52329B538F53}"/>
          </ac:picMkLst>
        </pc:picChg>
      </pc:sldChg>
      <pc:sldChg chg="addSp delSp modSp mod">
        <pc:chgData name="Charpentier, Caroline" userId="75960bfb-24dd-4fa3-8e95-58bf10ead8a1" providerId="ADAL" clId="{7F3EF5B3-17A5-4F2D-BEA5-6F6A5B40E12C}" dt="2023-04-26T11:10:16.521" v="202" actId="931"/>
        <pc:sldMkLst>
          <pc:docMk/>
          <pc:sldMk cId="1348077407" sldId="263"/>
        </pc:sldMkLst>
        <pc:spChg chg="add del">
          <ac:chgData name="Charpentier, Caroline" userId="75960bfb-24dd-4fa3-8e95-58bf10ead8a1" providerId="ADAL" clId="{7F3EF5B3-17A5-4F2D-BEA5-6F6A5B40E12C}" dt="2023-04-26T11:10:16.521" v="202" actId="931"/>
          <ac:spMkLst>
            <pc:docMk/>
            <pc:sldMk cId="1348077407" sldId="263"/>
            <ac:spMk id="2" creationId="{CFB0CD8F-1DFB-D08D-8E1F-C75495EE4BE9}"/>
          </ac:spMkLst>
        </pc:spChg>
        <pc:picChg chg="add del mod">
          <ac:chgData name="Charpentier, Caroline" userId="75960bfb-24dd-4fa3-8e95-58bf10ead8a1" providerId="ADAL" clId="{7F3EF5B3-17A5-4F2D-BEA5-6F6A5B40E12C}" dt="2023-04-26T11:09:08.661" v="201" actId="931"/>
          <ac:picMkLst>
            <pc:docMk/>
            <pc:sldMk cId="1348077407" sldId="263"/>
            <ac:picMk id="4" creationId="{7D17A3A8-A59C-D38D-C5E9-4327212C375A}"/>
          </ac:picMkLst>
        </pc:picChg>
        <pc:picChg chg="add mod">
          <ac:chgData name="Charpentier, Caroline" userId="75960bfb-24dd-4fa3-8e95-58bf10ead8a1" providerId="ADAL" clId="{7F3EF5B3-17A5-4F2D-BEA5-6F6A5B40E12C}" dt="2023-04-26T11:10:16.521" v="202" actId="931"/>
          <ac:picMkLst>
            <pc:docMk/>
            <pc:sldMk cId="1348077407" sldId="263"/>
            <ac:picMk id="6" creationId="{5230CBBB-F9A4-35B9-3B9A-B9B4537B84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8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987D75E-C09E-CDCC-9EE7-FAC84ED4A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44145"/>
            <a:ext cx="10287000" cy="9368871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944F49FA-8767-2D2E-B184-A06833A99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6" b="49825"/>
          <a:stretch/>
        </p:blipFill>
        <p:spPr>
          <a:xfrm>
            <a:off x="3378602" y="520908"/>
            <a:ext cx="3529796" cy="848432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6FB0F581-529A-D58B-FB86-246AB61EC1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11306175"/>
            <a:ext cx="9196388" cy="1301750"/>
          </a:xfrm>
        </p:spPr>
        <p:txBody>
          <a:bodyPr/>
          <a:lstStyle>
            <a:lvl1pPr marL="0" indent="0" algn="ctr">
              <a:buNone/>
              <a:defRPr i="1"/>
            </a:lvl1pPr>
          </a:lstStyle>
          <a:p>
            <a:pPr lvl="0"/>
            <a:r>
              <a:rPr lang="pl-PL" dirty="0"/>
              <a:t>„Lorem Ipsum dolor sit amet”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9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5EC2B3-0105-7627-D9AC-D0A270E4B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31337" r="9666" b="21200"/>
          <a:stretch/>
        </p:blipFill>
        <p:spPr>
          <a:xfrm>
            <a:off x="-1" y="0"/>
            <a:ext cx="10287001" cy="128571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25A69F-52C9-24DC-E3EB-AED3AB5B3A15}"/>
              </a:ext>
            </a:extLst>
          </p:cNvPr>
          <p:cNvSpPr/>
          <p:nvPr userDrawn="1"/>
        </p:nvSpPr>
        <p:spPr>
          <a:xfrm>
            <a:off x="2356338" y="1318846"/>
            <a:ext cx="5591908" cy="6963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51173">
              <a:schemeClr val="bg1">
                <a:lumMod val="50000"/>
                <a:alpha val="13000"/>
              </a:schemeClr>
            </a:glow>
          </a:effectLst>
          <a:scene3d>
            <a:camera prst="orthographicFront"/>
            <a:lightRig rig="threePt" dir="t">
              <a:rot lat="0" lon="0" rev="72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56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8554EE-1FA2-6CD5-A5BE-4C58D40AE87E}"/>
              </a:ext>
            </a:extLst>
          </p:cNvPr>
          <p:cNvSpPr/>
          <p:nvPr userDrawn="1"/>
        </p:nvSpPr>
        <p:spPr>
          <a:xfrm>
            <a:off x="2356338" y="1636865"/>
            <a:ext cx="5609491" cy="517381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1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C11BE5B-C6F6-1A5B-6F68-F431D33195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29963" y="1672589"/>
            <a:ext cx="5644657" cy="5173819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Add your picture here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FD206C69-DAED-0C15-16AC-D951DABFC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8918" y="7061627"/>
            <a:ext cx="4209164" cy="969849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your name </a:t>
            </a:r>
          </a:p>
          <a:p>
            <a:pPr lvl="0"/>
            <a:r>
              <a:rPr lang="pl-PL" dirty="0"/>
              <a:t>and a title here</a:t>
            </a:r>
            <a:endParaRPr lang="en-US" dirty="0"/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85FA2084-20E4-8490-0223-5CD5F41167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34" y="10643943"/>
            <a:ext cx="1196098" cy="113882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8AED4865-9328-3DE1-99B7-725CA735F0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839" y="8712856"/>
            <a:ext cx="7685087" cy="1680143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„Quote: Lorem Ipsum dolor sit amet</a:t>
            </a:r>
            <a:endParaRPr lang="en-US" dirty="0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xmlns="" id="{00158742-2A2F-E667-ED61-BCE0B3C1D5E7}"/>
              </a:ext>
            </a:extLst>
          </p:cNvPr>
          <p:cNvSpPr/>
          <p:nvPr userDrawn="1"/>
        </p:nvSpPr>
        <p:spPr>
          <a:xfrm>
            <a:off x="4642334" y="12213202"/>
            <a:ext cx="1391623" cy="310703"/>
          </a:xfrm>
          <a:custGeom>
            <a:avLst/>
            <a:gdLst/>
            <a:ahLst/>
            <a:cxnLst/>
            <a:rect l="l" t="t" r="r" b="b"/>
            <a:pathLst>
              <a:path w="3110865" h="584200">
                <a:moveTo>
                  <a:pt x="665314" y="41224"/>
                </a:moveTo>
                <a:lnTo>
                  <a:pt x="523633" y="41224"/>
                </a:lnTo>
                <a:lnTo>
                  <a:pt x="523633" y="368554"/>
                </a:lnTo>
                <a:lnTo>
                  <a:pt x="572503" y="368554"/>
                </a:lnTo>
                <a:lnTo>
                  <a:pt x="572490" y="246519"/>
                </a:lnTo>
                <a:lnTo>
                  <a:pt x="711709" y="246519"/>
                </a:lnTo>
                <a:lnTo>
                  <a:pt x="705256" y="237934"/>
                </a:lnTo>
                <a:lnTo>
                  <a:pt x="739221" y="224223"/>
                </a:lnTo>
                <a:lnTo>
                  <a:pt x="764747" y="203023"/>
                </a:lnTo>
                <a:lnTo>
                  <a:pt x="765738" y="201307"/>
                </a:lnTo>
                <a:lnTo>
                  <a:pt x="572503" y="201307"/>
                </a:lnTo>
                <a:lnTo>
                  <a:pt x="572490" y="87414"/>
                </a:lnTo>
                <a:lnTo>
                  <a:pt x="767823" y="87414"/>
                </a:lnTo>
                <a:lnTo>
                  <a:pt x="753230" y="68562"/>
                </a:lnTo>
                <a:lnTo>
                  <a:pt x="715030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711709" y="246519"/>
                </a:moveTo>
                <a:lnTo>
                  <a:pt x="652068" y="246519"/>
                </a:lnTo>
                <a:lnTo>
                  <a:pt x="741311" y="368465"/>
                </a:lnTo>
                <a:lnTo>
                  <a:pt x="803440" y="368554"/>
                </a:lnTo>
                <a:lnTo>
                  <a:pt x="711709" y="246519"/>
                </a:lnTo>
                <a:close/>
              </a:path>
              <a:path w="3110865" h="584200">
                <a:moveTo>
                  <a:pt x="523633" y="41224"/>
                </a:moveTo>
                <a:lnTo>
                  <a:pt x="523608" y="368465"/>
                </a:lnTo>
                <a:lnTo>
                  <a:pt x="523633" y="41224"/>
                </a:lnTo>
                <a:close/>
              </a:path>
              <a:path w="3110865" h="584200">
                <a:moveTo>
                  <a:pt x="652068" y="246519"/>
                </a:moveTo>
                <a:lnTo>
                  <a:pt x="572490" y="246519"/>
                </a:lnTo>
                <a:lnTo>
                  <a:pt x="572490" y="368465"/>
                </a:lnTo>
                <a:lnTo>
                  <a:pt x="572503" y="246583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652115" y="246583"/>
                </a:moveTo>
                <a:lnTo>
                  <a:pt x="741246" y="368465"/>
                </a:lnTo>
                <a:lnTo>
                  <a:pt x="652115" y="246583"/>
                </a:lnTo>
                <a:close/>
              </a:path>
              <a:path w="3110865" h="584200">
                <a:moveTo>
                  <a:pt x="705293" y="237919"/>
                </a:moveTo>
                <a:lnTo>
                  <a:pt x="803373" y="368465"/>
                </a:lnTo>
                <a:lnTo>
                  <a:pt x="705293" y="237919"/>
                </a:lnTo>
                <a:close/>
              </a:path>
              <a:path w="3110865" h="584200">
                <a:moveTo>
                  <a:pt x="786396" y="141668"/>
                </a:moveTo>
                <a:lnTo>
                  <a:pt x="780800" y="175221"/>
                </a:lnTo>
                <a:lnTo>
                  <a:pt x="764747" y="203023"/>
                </a:lnTo>
                <a:lnTo>
                  <a:pt x="739221" y="224223"/>
                </a:lnTo>
                <a:lnTo>
                  <a:pt x="705256" y="237871"/>
                </a:lnTo>
                <a:lnTo>
                  <a:pt x="739226" y="224277"/>
                </a:lnTo>
                <a:lnTo>
                  <a:pt x="764752" y="203065"/>
                </a:lnTo>
                <a:lnTo>
                  <a:pt x="780819" y="175197"/>
                </a:lnTo>
                <a:lnTo>
                  <a:pt x="786396" y="141668"/>
                </a:lnTo>
                <a:close/>
              </a:path>
              <a:path w="3110865" h="584200">
                <a:moveTo>
                  <a:pt x="736168" y="143002"/>
                </a:moveTo>
                <a:lnTo>
                  <a:pt x="730914" y="167055"/>
                </a:lnTo>
                <a:lnTo>
                  <a:pt x="716032" y="185402"/>
                </a:lnTo>
                <a:lnTo>
                  <a:pt x="692705" y="197131"/>
                </a:lnTo>
                <a:lnTo>
                  <a:pt x="662178" y="201256"/>
                </a:lnTo>
                <a:lnTo>
                  <a:pt x="572503" y="201256"/>
                </a:lnTo>
                <a:lnTo>
                  <a:pt x="662190" y="201307"/>
                </a:lnTo>
                <a:lnTo>
                  <a:pt x="692710" y="197178"/>
                </a:lnTo>
                <a:lnTo>
                  <a:pt x="716033" y="185437"/>
                </a:lnTo>
                <a:lnTo>
                  <a:pt x="730933" y="167036"/>
                </a:lnTo>
                <a:lnTo>
                  <a:pt x="736168" y="143002"/>
                </a:lnTo>
                <a:close/>
              </a:path>
              <a:path w="3110865" h="584200">
                <a:moveTo>
                  <a:pt x="767823" y="87414"/>
                </a:moveTo>
                <a:lnTo>
                  <a:pt x="662635" y="87414"/>
                </a:lnTo>
                <a:lnTo>
                  <a:pt x="693836" y="91131"/>
                </a:lnTo>
                <a:lnTo>
                  <a:pt x="716922" y="101958"/>
                </a:lnTo>
                <a:lnTo>
                  <a:pt x="731249" y="119410"/>
                </a:lnTo>
                <a:lnTo>
                  <a:pt x="736168" y="143002"/>
                </a:lnTo>
                <a:lnTo>
                  <a:pt x="730929" y="167055"/>
                </a:lnTo>
                <a:lnTo>
                  <a:pt x="716033" y="185437"/>
                </a:lnTo>
                <a:lnTo>
                  <a:pt x="692710" y="197178"/>
                </a:lnTo>
                <a:lnTo>
                  <a:pt x="662190" y="201307"/>
                </a:lnTo>
                <a:lnTo>
                  <a:pt x="765738" y="201307"/>
                </a:lnTo>
                <a:lnTo>
                  <a:pt x="780814" y="175197"/>
                </a:lnTo>
                <a:lnTo>
                  <a:pt x="786396" y="141668"/>
                </a:lnTo>
                <a:lnTo>
                  <a:pt x="777743" y="100229"/>
                </a:lnTo>
                <a:lnTo>
                  <a:pt x="767823" y="87414"/>
                </a:lnTo>
                <a:close/>
              </a:path>
              <a:path w="3110865" h="584200">
                <a:moveTo>
                  <a:pt x="572503" y="87414"/>
                </a:moveTo>
                <a:lnTo>
                  <a:pt x="572490" y="201256"/>
                </a:lnTo>
                <a:lnTo>
                  <a:pt x="572503" y="87414"/>
                </a:lnTo>
                <a:close/>
              </a:path>
              <a:path w="3110865" h="584200">
                <a:moveTo>
                  <a:pt x="662635" y="87414"/>
                </a:moveTo>
                <a:lnTo>
                  <a:pt x="693830" y="91131"/>
                </a:lnTo>
                <a:lnTo>
                  <a:pt x="716921" y="101958"/>
                </a:lnTo>
                <a:lnTo>
                  <a:pt x="731248" y="119410"/>
                </a:lnTo>
                <a:lnTo>
                  <a:pt x="736168" y="143002"/>
                </a:lnTo>
                <a:lnTo>
                  <a:pt x="731249" y="119410"/>
                </a:lnTo>
                <a:lnTo>
                  <a:pt x="716922" y="101958"/>
                </a:lnTo>
                <a:lnTo>
                  <a:pt x="693836" y="91131"/>
                </a:lnTo>
                <a:lnTo>
                  <a:pt x="662635" y="87414"/>
                </a:lnTo>
                <a:close/>
              </a:path>
              <a:path w="3110865" h="584200">
                <a:moveTo>
                  <a:pt x="665314" y="41224"/>
                </a:moveTo>
                <a:lnTo>
                  <a:pt x="715030" y="48337"/>
                </a:lnTo>
                <a:lnTo>
                  <a:pt x="753230" y="68562"/>
                </a:lnTo>
                <a:lnTo>
                  <a:pt x="777743" y="100229"/>
                </a:lnTo>
                <a:lnTo>
                  <a:pt x="786396" y="141668"/>
                </a:lnTo>
                <a:lnTo>
                  <a:pt x="777745" y="100229"/>
                </a:lnTo>
                <a:lnTo>
                  <a:pt x="753235" y="68562"/>
                </a:lnTo>
                <a:lnTo>
                  <a:pt x="715035" y="48337"/>
                </a:lnTo>
                <a:lnTo>
                  <a:pt x="665314" y="41224"/>
                </a:lnTo>
                <a:close/>
              </a:path>
              <a:path w="3110865" h="584200">
                <a:moveTo>
                  <a:pt x="1005370" y="41605"/>
                </a:moveTo>
                <a:lnTo>
                  <a:pt x="956487" y="41605"/>
                </a:lnTo>
                <a:lnTo>
                  <a:pt x="956487" y="368846"/>
                </a:lnTo>
                <a:lnTo>
                  <a:pt x="1005370" y="368846"/>
                </a:lnTo>
                <a:lnTo>
                  <a:pt x="1005370" y="41605"/>
                </a:lnTo>
                <a:close/>
              </a:path>
              <a:path w="3110865" h="584200">
                <a:moveTo>
                  <a:pt x="1431785" y="41605"/>
                </a:moveTo>
                <a:lnTo>
                  <a:pt x="1192771" y="41605"/>
                </a:lnTo>
                <a:lnTo>
                  <a:pt x="1192771" y="368846"/>
                </a:lnTo>
                <a:lnTo>
                  <a:pt x="1241666" y="368846"/>
                </a:lnTo>
                <a:lnTo>
                  <a:pt x="1241666" y="232105"/>
                </a:lnTo>
                <a:lnTo>
                  <a:pt x="1411605" y="232105"/>
                </a:lnTo>
                <a:lnTo>
                  <a:pt x="1411605" y="186385"/>
                </a:lnTo>
                <a:lnTo>
                  <a:pt x="1241666" y="186385"/>
                </a:lnTo>
                <a:lnTo>
                  <a:pt x="1241666" y="87795"/>
                </a:lnTo>
                <a:lnTo>
                  <a:pt x="1431785" y="87795"/>
                </a:lnTo>
                <a:lnTo>
                  <a:pt x="1431785" y="41605"/>
                </a:lnTo>
                <a:close/>
              </a:path>
              <a:path w="3110865" h="584200">
                <a:moveTo>
                  <a:pt x="1634972" y="41605"/>
                </a:moveTo>
                <a:lnTo>
                  <a:pt x="1586077" y="41605"/>
                </a:lnTo>
                <a:lnTo>
                  <a:pt x="1586077" y="368846"/>
                </a:lnTo>
                <a:lnTo>
                  <a:pt x="1811642" y="368846"/>
                </a:lnTo>
                <a:lnTo>
                  <a:pt x="1811642" y="322656"/>
                </a:lnTo>
                <a:lnTo>
                  <a:pt x="1634972" y="322656"/>
                </a:lnTo>
                <a:lnTo>
                  <a:pt x="1634972" y="41605"/>
                </a:lnTo>
                <a:close/>
              </a:path>
              <a:path w="3110865" h="584200">
                <a:moveTo>
                  <a:pt x="2420264" y="41605"/>
                </a:moveTo>
                <a:lnTo>
                  <a:pt x="2374061" y="41605"/>
                </a:lnTo>
                <a:lnTo>
                  <a:pt x="2374061" y="368846"/>
                </a:lnTo>
                <a:lnTo>
                  <a:pt x="2422042" y="368846"/>
                </a:lnTo>
                <a:lnTo>
                  <a:pt x="2422042" y="126911"/>
                </a:lnTo>
                <a:lnTo>
                  <a:pt x="2477232" y="126911"/>
                </a:lnTo>
                <a:lnTo>
                  <a:pt x="2420264" y="41605"/>
                </a:lnTo>
                <a:close/>
              </a:path>
              <a:path w="3110865" h="584200">
                <a:moveTo>
                  <a:pt x="2687967" y="126517"/>
                </a:moveTo>
                <a:lnTo>
                  <a:pt x="2639085" y="126517"/>
                </a:lnTo>
                <a:lnTo>
                  <a:pt x="2639085" y="368846"/>
                </a:lnTo>
                <a:lnTo>
                  <a:pt x="2687967" y="368846"/>
                </a:lnTo>
                <a:lnTo>
                  <a:pt x="2687967" y="126517"/>
                </a:lnTo>
                <a:close/>
              </a:path>
              <a:path w="3110865" h="584200">
                <a:moveTo>
                  <a:pt x="2477232" y="126911"/>
                </a:moveTo>
                <a:lnTo>
                  <a:pt x="2422042" y="126911"/>
                </a:lnTo>
                <a:lnTo>
                  <a:pt x="2526118" y="282752"/>
                </a:lnTo>
                <a:lnTo>
                  <a:pt x="2530576" y="289356"/>
                </a:lnTo>
                <a:lnTo>
                  <a:pt x="2535021" y="282752"/>
                </a:lnTo>
                <a:lnTo>
                  <a:pt x="2585175" y="207454"/>
                </a:lnTo>
                <a:lnTo>
                  <a:pt x="2531021" y="207454"/>
                </a:lnTo>
                <a:lnTo>
                  <a:pt x="2477232" y="126911"/>
                </a:lnTo>
                <a:close/>
              </a:path>
              <a:path w="3110865" h="584200">
                <a:moveTo>
                  <a:pt x="2687967" y="41605"/>
                </a:moveTo>
                <a:lnTo>
                  <a:pt x="2641777" y="41605"/>
                </a:lnTo>
                <a:lnTo>
                  <a:pt x="2531021" y="207454"/>
                </a:lnTo>
                <a:lnTo>
                  <a:pt x="2585175" y="207454"/>
                </a:lnTo>
                <a:lnTo>
                  <a:pt x="2639085" y="126517"/>
                </a:lnTo>
                <a:lnTo>
                  <a:pt x="2687967" y="126517"/>
                </a:lnTo>
                <a:lnTo>
                  <a:pt x="2687967" y="41605"/>
                </a:lnTo>
                <a:close/>
              </a:path>
              <a:path w="3110865" h="584200">
                <a:moveTo>
                  <a:pt x="3108172" y="41605"/>
                </a:moveTo>
                <a:lnTo>
                  <a:pt x="2867812" y="41605"/>
                </a:lnTo>
                <a:lnTo>
                  <a:pt x="2867812" y="368846"/>
                </a:lnTo>
                <a:lnTo>
                  <a:pt x="3110407" y="368846"/>
                </a:lnTo>
                <a:lnTo>
                  <a:pt x="3110407" y="323100"/>
                </a:lnTo>
                <a:lnTo>
                  <a:pt x="2916682" y="323100"/>
                </a:lnTo>
                <a:lnTo>
                  <a:pt x="2916682" y="226733"/>
                </a:lnTo>
                <a:lnTo>
                  <a:pt x="3087992" y="226733"/>
                </a:lnTo>
                <a:lnTo>
                  <a:pt x="3087992" y="181013"/>
                </a:lnTo>
                <a:lnTo>
                  <a:pt x="2916682" y="181013"/>
                </a:lnTo>
                <a:lnTo>
                  <a:pt x="2916682" y="87350"/>
                </a:lnTo>
                <a:lnTo>
                  <a:pt x="3108172" y="87350"/>
                </a:lnTo>
                <a:lnTo>
                  <a:pt x="3108172" y="41605"/>
                </a:lnTo>
                <a:close/>
              </a:path>
              <a:path w="3110865" h="584200">
                <a:moveTo>
                  <a:pt x="3110179" y="530110"/>
                </a:moveTo>
                <a:lnTo>
                  <a:pt x="2419680" y="530110"/>
                </a:lnTo>
                <a:lnTo>
                  <a:pt x="2419680" y="536943"/>
                </a:lnTo>
                <a:lnTo>
                  <a:pt x="3110179" y="536943"/>
                </a:lnTo>
                <a:lnTo>
                  <a:pt x="3110179" y="530110"/>
                </a:lnTo>
                <a:close/>
              </a:path>
              <a:path w="3110865" h="584200">
                <a:moveTo>
                  <a:pt x="775563" y="530110"/>
                </a:moveTo>
                <a:lnTo>
                  <a:pt x="32677" y="530110"/>
                </a:lnTo>
                <a:lnTo>
                  <a:pt x="32677" y="536943"/>
                </a:lnTo>
                <a:lnTo>
                  <a:pt x="775563" y="536943"/>
                </a:lnTo>
                <a:lnTo>
                  <a:pt x="775563" y="530110"/>
                </a:lnTo>
                <a:close/>
              </a:path>
              <a:path w="3110865" h="584200">
                <a:moveTo>
                  <a:pt x="951331" y="560705"/>
                </a:moveTo>
                <a:lnTo>
                  <a:pt x="983399" y="583692"/>
                </a:lnTo>
                <a:lnTo>
                  <a:pt x="996393" y="581789"/>
                </a:lnTo>
                <a:lnTo>
                  <a:pt x="1006630" y="576375"/>
                </a:lnTo>
                <a:lnTo>
                  <a:pt x="1008426" y="574103"/>
                </a:lnTo>
                <a:lnTo>
                  <a:pt x="983805" y="574103"/>
                </a:lnTo>
                <a:lnTo>
                  <a:pt x="974586" y="573267"/>
                </a:lnTo>
                <a:lnTo>
                  <a:pt x="966354" y="570757"/>
                </a:lnTo>
                <a:lnTo>
                  <a:pt x="958729" y="566570"/>
                </a:lnTo>
                <a:lnTo>
                  <a:pt x="951331" y="560705"/>
                </a:lnTo>
                <a:close/>
              </a:path>
              <a:path w="3110865" h="584200">
                <a:moveTo>
                  <a:pt x="979614" y="486295"/>
                </a:moveTo>
                <a:lnTo>
                  <a:pt x="967160" y="488223"/>
                </a:lnTo>
                <a:lnTo>
                  <a:pt x="957308" y="493599"/>
                </a:lnTo>
                <a:lnTo>
                  <a:pt x="950830" y="501817"/>
                </a:lnTo>
                <a:lnTo>
                  <a:pt x="948499" y="512267"/>
                </a:lnTo>
                <a:lnTo>
                  <a:pt x="950403" y="522504"/>
                </a:lnTo>
                <a:lnTo>
                  <a:pt x="956225" y="530101"/>
                </a:lnTo>
                <a:lnTo>
                  <a:pt x="966132" y="535645"/>
                </a:lnTo>
                <a:lnTo>
                  <a:pt x="980287" y="539724"/>
                </a:lnTo>
                <a:lnTo>
                  <a:pt x="992525" y="543074"/>
                </a:lnTo>
                <a:lnTo>
                  <a:pt x="1000058" y="547015"/>
                </a:lnTo>
                <a:lnTo>
                  <a:pt x="1003861" y="551845"/>
                </a:lnTo>
                <a:lnTo>
                  <a:pt x="1004912" y="557860"/>
                </a:lnTo>
                <a:lnTo>
                  <a:pt x="1003402" y="564448"/>
                </a:lnTo>
                <a:lnTo>
                  <a:pt x="999126" y="569582"/>
                </a:lnTo>
                <a:lnTo>
                  <a:pt x="992466" y="572915"/>
                </a:lnTo>
                <a:lnTo>
                  <a:pt x="983805" y="574103"/>
                </a:lnTo>
                <a:lnTo>
                  <a:pt x="1008426" y="574103"/>
                </a:lnTo>
                <a:lnTo>
                  <a:pt x="1013338" y="567891"/>
                </a:lnTo>
                <a:lnTo>
                  <a:pt x="1015746" y="556780"/>
                </a:lnTo>
                <a:lnTo>
                  <a:pt x="1013894" y="547058"/>
                </a:lnTo>
                <a:lnTo>
                  <a:pt x="1008237" y="539565"/>
                </a:lnTo>
                <a:lnTo>
                  <a:pt x="998622" y="533949"/>
                </a:lnTo>
                <a:lnTo>
                  <a:pt x="984897" y="529856"/>
                </a:lnTo>
                <a:lnTo>
                  <a:pt x="972087" y="526354"/>
                </a:lnTo>
                <a:lnTo>
                  <a:pt x="964223" y="522314"/>
                </a:lnTo>
                <a:lnTo>
                  <a:pt x="960267" y="517410"/>
                </a:lnTo>
                <a:lnTo>
                  <a:pt x="959180" y="511314"/>
                </a:lnTo>
                <a:lnTo>
                  <a:pt x="959180" y="502666"/>
                </a:lnTo>
                <a:lnTo>
                  <a:pt x="967028" y="495896"/>
                </a:lnTo>
                <a:lnTo>
                  <a:pt x="1009962" y="495896"/>
                </a:lnTo>
                <a:lnTo>
                  <a:pt x="1005580" y="492853"/>
                </a:lnTo>
                <a:lnTo>
                  <a:pt x="997827" y="489216"/>
                </a:lnTo>
                <a:lnTo>
                  <a:pt x="989287" y="487027"/>
                </a:lnTo>
                <a:lnTo>
                  <a:pt x="979614" y="486295"/>
                </a:lnTo>
                <a:close/>
              </a:path>
              <a:path w="3110865" h="584200">
                <a:moveTo>
                  <a:pt x="1009962" y="495896"/>
                </a:moveTo>
                <a:lnTo>
                  <a:pt x="979347" y="495896"/>
                </a:lnTo>
                <a:lnTo>
                  <a:pt x="986489" y="496496"/>
                </a:lnTo>
                <a:lnTo>
                  <a:pt x="993365" y="498352"/>
                </a:lnTo>
                <a:lnTo>
                  <a:pt x="1000064" y="501549"/>
                </a:lnTo>
                <a:lnTo>
                  <a:pt x="1006678" y="506171"/>
                </a:lnTo>
                <a:lnTo>
                  <a:pt x="1012888" y="497928"/>
                </a:lnTo>
                <a:lnTo>
                  <a:pt x="1009962" y="495896"/>
                </a:lnTo>
                <a:close/>
              </a:path>
              <a:path w="3110865" h="584200">
                <a:moveTo>
                  <a:pt x="1160830" y="487641"/>
                </a:moveTo>
                <a:lnTo>
                  <a:pt x="1149184" y="487641"/>
                </a:lnTo>
                <a:lnTo>
                  <a:pt x="1183005" y="583031"/>
                </a:lnTo>
                <a:lnTo>
                  <a:pt x="1191945" y="583031"/>
                </a:lnTo>
                <a:lnTo>
                  <a:pt x="1197558" y="566508"/>
                </a:lnTo>
                <a:lnTo>
                  <a:pt x="1187881" y="566508"/>
                </a:lnTo>
                <a:lnTo>
                  <a:pt x="1160830" y="487641"/>
                </a:lnTo>
                <a:close/>
              </a:path>
              <a:path w="3110865" h="584200">
                <a:moveTo>
                  <a:pt x="1228823" y="506171"/>
                </a:moveTo>
                <a:lnTo>
                  <a:pt x="1218057" y="506171"/>
                </a:lnTo>
                <a:lnTo>
                  <a:pt x="1244041" y="583031"/>
                </a:lnTo>
                <a:lnTo>
                  <a:pt x="1253096" y="583031"/>
                </a:lnTo>
                <a:lnTo>
                  <a:pt x="1258954" y="566508"/>
                </a:lnTo>
                <a:lnTo>
                  <a:pt x="1248638" y="566508"/>
                </a:lnTo>
                <a:lnTo>
                  <a:pt x="1228823" y="506171"/>
                </a:lnTo>
                <a:close/>
              </a:path>
              <a:path w="3110865" h="584200">
                <a:moveTo>
                  <a:pt x="1222654" y="487387"/>
                </a:moveTo>
                <a:lnTo>
                  <a:pt x="1213853" y="487387"/>
                </a:lnTo>
                <a:lnTo>
                  <a:pt x="1187881" y="566508"/>
                </a:lnTo>
                <a:lnTo>
                  <a:pt x="1197558" y="566508"/>
                </a:lnTo>
                <a:lnTo>
                  <a:pt x="1218057" y="506171"/>
                </a:lnTo>
                <a:lnTo>
                  <a:pt x="1228823" y="506171"/>
                </a:lnTo>
                <a:lnTo>
                  <a:pt x="1222654" y="487387"/>
                </a:lnTo>
                <a:close/>
              </a:path>
              <a:path w="3110865" h="584200">
                <a:moveTo>
                  <a:pt x="1286916" y="487641"/>
                </a:moveTo>
                <a:lnTo>
                  <a:pt x="1275689" y="487641"/>
                </a:lnTo>
                <a:lnTo>
                  <a:pt x="1248638" y="566508"/>
                </a:lnTo>
                <a:lnTo>
                  <a:pt x="1258954" y="566508"/>
                </a:lnTo>
                <a:lnTo>
                  <a:pt x="1286916" y="487641"/>
                </a:lnTo>
                <a:close/>
              </a:path>
              <a:path w="3110865" h="584200">
                <a:moveTo>
                  <a:pt x="1498803" y="487108"/>
                </a:moveTo>
                <a:lnTo>
                  <a:pt x="1430350" y="487108"/>
                </a:lnTo>
                <a:lnTo>
                  <a:pt x="1430350" y="581812"/>
                </a:lnTo>
                <a:lnTo>
                  <a:pt x="1499476" y="581812"/>
                </a:lnTo>
                <a:lnTo>
                  <a:pt x="1499476" y="572084"/>
                </a:lnTo>
                <a:lnTo>
                  <a:pt x="1441030" y="572084"/>
                </a:lnTo>
                <a:lnTo>
                  <a:pt x="1441030" y="538937"/>
                </a:lnTo>
                <a:lnTo>
                  <a:pt x="1492719" y="538937"/>
                </a:lnTo>
                <a:lnTo>
                  <a:pt x="1492719" y="529209"/>
                </a:lnTo>
                <a:lnTo>
                  <a:pt x="1441030" y="529209"/>
                </a:lnTo>
                <a:lnTo>
                  <a:pt x="1441030" y="496849"/>
                </a:lnTo>
                <a:lnTo>
                  <a:pt x="1498803" y="496849"/>
                </a:lnTo>
                <a:lnTo>
                  <a:pt x="1498803" y="487108"/>
                </a:lnTo>
                <a:close/>
              </a:path>
              <a:path w="3110865" h="584200">
                <a:moveTo>
                  <a:pt x="1699425" y="487108"/>
                </a:moveTo>
                <a:lnTo>
                  <a:pt x="1666557" y="487108"/>
                </a:lnTo>
                <a:lnTo>
                  <a:pt x="1666557" y="581812"/>
                </a:lnTo>
                <a:lnTo>
                  <a:pt x="1699425" y="581812"/>
                </a:lnTo>
                <a:lnTo>
                  <a:pt x="1719855" y="578159"/>
                </a:lnTo>
                <a:lnTo>
                  <a:pt x="1729717" y="571931"/>
                </a:lnTo>
                <a:lnTo>
                  <a:pt x="1677238" y="571931"/>
                </a:lnTo>
                <a:lnTo>
                  <a:pt x="1677238" y="497001"/>
                </a:lnTo>
                <a:lnTo>
                  <a:pt x="1729895" y="497001"/>
                </a:lnTo>
                <a:lnTo>
                  <a:pt x="1719855" y="490719"/>
                </a:lnTo>
                <a:lnTo>
                  <a:pt x="1699425" y="487108"/>
                </a:lnTo>
                <a:close/>
              </a:path>
              <a:path w="3110865" h="584200">
                <a:moveTo>
                  <a:pt x="1729895" y="497001"/>
                </a:moveTo>
                <a:lnTo>
                  <a:pt x="1699425" y="497001"/>
                </a:lnTo>
                <a:lnTo>
                  <a:pt x="1715663" y="499909"/>
                </a:lnTo>
                <a:lnTo>
                  <a:pt x="1728035" y="507888"/>
                </a:lnTo>
                <a:lnTo>
                  <a:pt x="1735915" y="519826"/>
                </a:lnTo>
                <a:lnTo>
                  <a:pt x="1738680" y="534606"/>
                </a:lnTo>
                <a:lnTo>
                  <a:pt x="1735915" y="549343"/>
                </a:lnTo>
                <a:lnTo>
                  <a:pt x="1728035" y="561184"/>
                </a:lnTo>
                <a:lnTo>
                  <a:pt x="1715663" y="569067"/>
                </a:lnTo>
                <a:lnTo>
                  <a:pt x="1699425" y="571931"/>
                </a:lnTo>
                <a:lnTo>
                  <a:pt x="1729717" y="571931"/>
                </a:lnTo>
                <a:lnTo>
                  <a:pt x="1735764" y="568113"/>
                </a:lnTo>
                <a:lnTo>
                  <a:pt x="1746089" y="553046"/>
                </a:lnTo>
                <a:lnTo>
                  <a:pt x="1749767" y="534327"/>
                </a:lnTo>
                <a:lnTo>
                  <a:pt x="1746089" y="515649"/>
                </a:lnTo>
                <a:lnTo>
                  <a:pt x="1735764" y="500673"/>
                </a:lnTo>
                <a:lnTo>
                  <a:pt x="1729895" y="497001"/>
                </a:lnTo>
                <a:close/>
              </a:path>
              <a:path w="3110865" h="584200">
                <a:moveTo>
                  <a:pt x="1982609" y="487108"/>
                </a:moveTo>
                <a:lnTo>
                  <a:pt x="1914144" y="487108"/>
                </a:lnTo>
                <a:lnTo>
                  <a:pt x="1914144" y="581812"/>
                </a:lnTo>
                <a:lnTo>
                  <a:pt x="1983282" y="581812"/>
                </a:lnTo>
                <a:lnTo>
                  <a:pt x="1983282" y="572084"/>
                </a:lnTo>
                <a:lnTo>
                  <a:pt x="1924824" y="572084"/>
                </a:lnTo>
                <a:lnTo>
                  <a:pt x="1924824" y="538937"/>
                </a:lnTo>
                <a:lnTo>
                  <a:pt x="1976513" y="538937"/>
                </a:lnTo>
                <a:lnTo>
                  <a:pt x="1976513" y="529209"/>
                </a:lnTo>
                <a:lnTo>
                  <a:pt x="1924824" y="529209"/>
                </a:lnTo>
                <a:lnTo>
                  <a:pt x="1924824" y="496849"/>
                </a:lnTo>
                <a:lnTo>
                  <a:pt x="1982609" y="496849"/>
                </a:lnTo>
                <a:lnTo>
                  <a:pt x="1982609" y="487108"/>
                </a:lnTo>
                <a:close/>
              </a:path>
              <a:path w="3110865" h="584200">
                <a:moveTo>
                  <a:pt x="2168245" y="487108"/>
                </a:moveTo>
                <a:lnTo>
                  <a:pt x="2158250" y="487108"/>
                </a:lnTo>
                <a:lnTo>
                  <a:pt x="2158250" y="581812"/>
                </a:lnTo>
                <a:lnTo>
                  <a:pt x="2168664" y="581812"/>
                </a:lnTo>
                <a:lnTo>
                  <a:pt x="2168664" y="504164"/>
                </a:lnTo>
                <a:lnTo>
                  <a:pt x="2181651" y="504164"/>
                </a:lnTo>
                <a:lnTo>
                  <a:pt x="2168245" y="487108"/>
                </a:lnTo>
                <a:close/>
              </a:path>
              <a:path w="3110865" h="584200">
                <a:moveTo>
                  <a:pt x="2181651" y="504164"/>
                </a:moveTo>
                <a:lnTo>
                  <a:pt x="2168664" y="504164"/>
                </a:lnTo>
                <a:lnTo>
                  <a:pt x="2229802" y="581812"/>
                </a:lnTo>
                <a:lnTo>
                  <a:pt x="2238336" y="581812"/>
                </a:lnTo>
                <a:lnTo>
                  <a:pt x="2238336" y="563016"/>
                </a:lnTo>
                <a:lnTo>
                  <a:pt x="2227910" y="563016"/>
                </a:lnTo>
                <a:lnTo>
                  <a:pt x="2181651" y="504164"/>
                </a:lnTo>
                <a:close/>
              </a:path>
              <a:path w="3110865" h="584200">
                <a:moveTo>
                  <a:pt x="2238336" y="487108"/>
                </a:moveTo>
                <a:lnTo>
                  <a:pt x="2227910" y="487108"/>
                </a:lnTo>
                <a:lnTo>
                  <a:pt x="2227910" y="563016"/>
                </a:lnTo>
                <a:lnTo>
                  <a:pt x="2238336" y="563016"/>
                </a:lnTo>
                <a:lnTo>
                  <a:pt x="2238336" y="487108"/>
                </a:lnTo>
                <a:close/>
              </a:path>
              <a:path w="3110865" h="584200">
                <a:moveTo>
                  <a:pt x="2099284" y="39370"/>
                </a:moveTo>
                <a:lnTo>
                  <a:pt x="2057425" y="39370"/>
                </a:lnTo>
                <a:lnTo>
                  <a:pt x="1908289" y="368846"/>
                </a:lnTo>
                <a:lnTo>
                  <a:pt x="1960295" y="368846"/>
                </a:lnTo>
                <a:lnTo>
                  <a:pt x="1997443" y="284086"/>
                </a:lnTo>
                <a:lnTo>
                  <a:pt x="2210063" y="284086"/>
                </a:lnTo>
                <a:lnTo>
                  <a:pt x="2190425" y="240703"/>
                </a:lnTo>
                <a:lnTo>
                  <a:pt x="2016455" y="240703"/>
                </a:lnTo>
                <a:lnTo>
                  <a:pt x="2077897" y="100533"/>
                </a:lnTo>
                <a:lnTo>
                  <a:pt x="2126972" y="100533"/>
                </a:lnTo>
                <a:lnTo>
                  <a:pt x="2099284" y="39370"/>
                </a:lnTo>
                <a:close/>
              </a:path>
              <a:path w="3110865" h="584200">
                <a:moveTo>
                  <a:pt x="2210063" y="284086"/>
                </a:moveTo>
                <a:lnTo>
                  <a:pt x="2157742" y="284086"/>
                </a:lnTo>
                <a:lnTo>
                  <a:pt x="2194623" y="368846"/>
                </a:lnTo>
                <a:lnTo>
                  <a:pt x="2248433" y="368846"/>
                </a:lnTo>
                <a:lnTo>
                  <a:pt x="2210063" y="284086"/>
                </a:lnTo>
                <a:close/>
              </a:path>
              <a:path w="3110865" h="584200">
                <a:moveTo>
                  <a:pt x="2126972" y="100533"/>
                </a:moveTo>
                <a:lnTo>
                  <a:pt x="2077897" y="100533"/>
                </a:lnTo>
                <a:lnTo>
                  <a:pt x="2138870" y="240703"/>
                </a:lnTo>
                <a:lnTo>
                  <a:pt x="2190425" y="240703"/>
                </a:lnTo>
                <a:lnTo>
                  <a:pt x="2126972" y="100533"/>
                </a:lnTo>
                <a:close/>
              </a:path>
              <a:path w="3110865" h="584200">
                <a:moveTo>
                  <a:pt x="157149" y="0"/>
                </a:moveTo>
                <a:lnTo>
                  <a:pt x="114544" y="12440"/>
                </a:lnTo>
                <a:lnTo>
                  <a:pt x="76771" y="34022"/>
                </a:lnTo>
                <a:lnTo>
                  <a:pt x="45132" y="63447"/>
                </a:lnTo>
                <a:lnTo>
                  <a:pt x="20924" y="99416"/>
                </a:lnTo>
                <a:lnTo>
                  <a:pt x="5447" y="140629"/>
                </a:lnTo>
                <a:lnTo>
                  <a:pt x="0" y="185788"/>
                </a:lnTo>
                <a:lnTo>
                  <a:pt x="6729" y="235866"/>
                </a:lnTo>
                <a:lnTo>
                  <a:pt x="25718" y="280866"/>
                </a:lnTo>
                <a:lnTo>
                  <a:pt x="55173" y="318992"/>
                </a:lnTo>
                <a:lnTo>
                  <a:pt x="93297" y="348448"/>
                </a:lnTo>
                <a:lnTo>
                  <a:pt x="138293" y="367438"/>
                </a:lnTo>
                <a:lnTo>
                  <a:pt x="188366" y="374167"/>
                </a:lnTo>
                <a:lnTo>
                  <a:pt x="238444" y="367438"/>
                </a:lnTo>
                <a:lnTo>
                  <a:pt x="283444" y="348448"/>
                </a:lnTo>
                <a:lnTo>
                  <a:pt x="314691" y="324307"/>
                </a:lnTo>
                <a:lnTo>
                  <a:pt x="188366" y="324307"/>
                </a:lnTo>
                <a:lnTo>
                  <a:pt x="145521" y="317685"/>
                </a:lnTo>
                <a:lnTo>
                  <a:pt x="106760" y="298285"/>
                </a:lnTo>
                <a:lnTo>
                  <a:pt x="75206" y="266804"/>
                </a:lnTo>
                <a:lnTo>
                  <a:pt x="53983" y="223937"/>
                </a:lnTo>
                <a:lnTo>
                  <a:pt x="46215" y="170383"/>
                </a:lnTo>
                <a:lnTo>
                  <a:pt x="51110" y="126019"/>
                </a:lnTo>
                <a:lnTo>
                  <a:pt x="65349" y="85615"/>
                </a:lnTo>
                <a:lnTo>
                  <a:pt x="88263" y="50488"/>
                </a:lnTo>
                <a:lnTo>
                  <a:pt x="119183" y="21959"/>
                </a:lnTo>
                <a:lnTo>
                  <a:pt x="157441" y="1346"/>
                </a:lnTo>
                <a:lnTo>
                  <a:pt x="157149" y="0"/>
                </a:lnTo>
                <a:close/>
              </a:path>
              <a:path w="3110865" h="584200">
                <a:moveTo>
                  <a:pt x="315507" y="65468"/>
                </a:moveTo>
                <a:lnTo>
                  <a:pt x="207276" y="65468"/>
                </a:lnTo>
                <a:lnTo>
                  <a:pt x="254506" y="75031"/>
                </a:lnTo>
                <a:lnTo>
                  <a:pt x="292459" y="101009"/>
                </a:lnTo>
                <a:lnTo>
                  <a:pt x="317710" y="139277"/>
                </a:lnTo>
                <a:lnTo>
                  <a:pt x="326885" y="185788"/>
                </a:lnTo>
                <a:lnTo>
                  <a:pt x="319823" y="229572"/>
                </a:lnTo>
                <a:lnTo>
                  <a:pt x="300160" y="267597"/>
                </a:lnTo>
                <a:lnTo>
                  <a:pt x="270175" y="297581"/>
                </a:lnTo>
                <a:lnTo>
                  <a:pt x="232150" y="317245"/>
                </a:lnTo>
                <a:lnTo>
                  <a:pt x="188366" y="324307"/>
                </a:lnTo>
                <a:lnTo>
                  <a:pt x="314691" y="324307"/>
                </a:lnTo>
                <a:lnTo>
                  <a:pt x="321570" y="318992"/>
                </a:lnTo>
                <a:lnTo>
                  <a:pt x="351026" y="280866"/>
                </a:lnTo>
                <a:lnTo>
                  <a:pt x="370016" y="235866"/>
                </a:lnTo>
                <a:lnTo>
                  <a:pt x="376745" y="185788"/>
                </a:lnTo>
                <a:lnTo>
                  <a:pt x="367320" y="131444"/>
                </a:lnTo>
                <a:lnTo>
                  <a:pt x="342522" y="88998"/>
                </a:lnTo>
                <a:lnTo>
                  <a:pt x="315507" y="65468"/>
                </a:lnTo>
                <a:close/>
              </a:path>
              <a:path w="3110865" h="584200">
                <a:moveTo>
                  <a:pt x="228053" y="34074"/>
                </a:moveTo>
                <a:lnTo>
                  <a:pt x="168523" y="35668"/>
                </a:lnTo>
                <a:lnTo>
                  <a:pt x="134380" y="46831"/>
                </a:lnTo>
                <a:lnTo>
                  <a:pt x="112755" y="77129"/>
                </a:lnTo>
                <a:lnTo>
                  <a:pt x="90779" y="136131"/>
                </a:lnTo>
                <a:lnTo>
                  <a:pt x="92024" y="136550"/>
                </a:lnTo>
                <a:lnTo>
                  <a:pt x="99029" y="125443"/>
                </a:lnTo>
                <a:lnTo>
                  <a:pt x="120327" y="100996"/>
                </a:lnTo>
                <a:lnTo>
                  <a:pt x="156259" y="76575"/>
                </a:lnTo>
                <a:lnTo>
                  <a:pt x="207276" y="65468"/>
                </a:lnTo>
                <a:lnTo>
                  <a:pt x="315507" y="65468"/>
                </a:lnTo>
                <a:lnTo>
                  <a:pt x="307567" y="58553"/>
                </a:lnTo>
                <a:lnTo>
                  <a:pt x="267672" y="40210"/>
                </a:lnTo>
                <a:lnTo>
                  <a:pt x="228053" y="34074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 sz="2561"/>
          </a:p>
        </p:txBody>
      </p:sp>
      <p:pic>
        <p:nvPicPr>
          <p:cNvPr id="20" name="Picture 1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7E9DFEF9-6FC5-57ED-3DC4-BF015B08F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6" b="49825"/>
          <a:stretch/>
        </p:blipFill>
        <p:spPr>
          <a:xfrm>
            <a:off x="3475484" y="297056"/>
            <a:ext cx="3529796" cy="8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3BB453A-04A2-F3B7-C70E-3D5DA19E6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0" y="0"/>
            <a:ext cx="5143500" cy="128571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food, milk&#10;&#10;Description automatically generated">
            <a:extLst>
              <a:ext uri="{FF2B5EF4-FFF2-40B4-BE49-F238E27FC236}">
                <a16:creationId xmlns:a16="http://schemas.microsoft.com/office/drawing/2014/main" xmlns="" id="{B89EAC46-8C00-6EDE-E58A-F209E5BD7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5"/>
          <a:stretch/>
        </p:blipFill>
        <p:spPr>
          <a:xfrm>
            <a:off x="0" y="0"/>
            <a:ext cx="5143500" cy="1285716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AD0E5258-A16B-C218-72F7-34BA345C9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95" y="6149335"/>
            <a:ext cx="2279909" cy="21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EB3DD8E-17FA-4AA4-3A3B-51310AB00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43500" cy="128571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Place your picture here</a:t>
            </a:r>
            <a:endParaRPr lang="en-US" dirty="0"/>
          </a:p>
        </p:txBody>
      </p:sp>
      <p:pic>
        <p:nvPicPr>
          <p:cNvPr id="12" name="Picture 11" descr="A picture containing indoor, white&#10;&#10;Description automatically generated">
            <a:extLst>
              <a:ext uri="{FF2B5EF4-FFF2-40B4-BE49-F238E27FC236}">
                <a16:creationId xmlns:a16="http://schemas.microsoft.com/office/drawing/2014/main" xmlns="" id="{787A9E69-A281-6B1F-F4A6-4D51F19DA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5"/>
          <a:stretch/>
        </p:blipFill>
        <p:spPr>
          <a:xfrm>
            <a:off x="5143499" y="-1"/>
            <a:ext cx="5143501" cy="12857163"/>
          </a:xfrm>
          <a:prstGeom prst="rect">
            <a:avLst/>
          </a:prstGeom>
        </p:spPr>
      </p:pic>
      <p:pic>
        <p:nvPicPr>
          <p:cNvPr id="15" name="Picture 14" descr="A picture containing cup, toiletry, indoor&#10;&#10;Description automatically generated">
            <a:extLst>
              <a:ext uri="{FF2B5EF4-FFF2-40B4-BE49-F238E27FC236}">
                <a16:creationId xmlns:a16="http://schemas.microsoft.com/office/drawing/2014/main" xmlns="" id="{8B20CCED-16A1-DE6C-9FE9-C7EBB2D0D2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67" y="3081323"/>
            <a:ext cx="1196430" cy="247943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C6297A45-2588-8826-8483-799314694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8421" y="4137613"/>
            <a:ext cx="2282825" cy="6858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1. Cleanse</a:t>
            </a:r>
            <a:endParaRPr lang="en-US" dirty="0"/>
          </a:p>
        </p:txBody>
      </p:sp>
      <p:pic>
        <p:nvPicPr>
          <p:cNvPr id="21" name="Picture 20" descr="A close-up of a bottle&#10;&#10;Description automatically generated with low confidence">
            <a:extLst>
              <a:ext uri="{FF2B5EF4-FFF2-40B4-BE49-F238E27FC236}">
                <a16:creationId xmlns:a16="http://schemas.microsoft.com/office/drawing/2014/main" xmlns="" id="{BC59687D-C0ED-9C18-11E4-756546BFA6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96" y="5560753"/>
            <a:ext cx="468424" cy="166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1C6AE3E4-605A-B560-A43A-F6C6596BFF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8054" y="6181353"/>
            <a:ext cx="2283192" cy="6858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2. Eyes</a:t>
            </a:r>
            <a:endParaRPr lang="en-US" dirty="0"/>
          </a:p>
        </p:txBody>
      </p:sp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8F672A4A-3F48-8BDC-F349-797D482520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92" y="6958926"/>
            <a:ext cx="629431" cy="2792476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CD61A346-007C-6758-AB63-E1EA74E359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8054" y="7947176"/>
            <a:ext cx="2282825" cy="815975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3. Boost</a:t>
            </a:r>
            <a:endParaRPr lang="en-US" dirty="0"/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6123935-46F6-271E-1CFB-0836050DAF5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95" y="9501136"/>
            <a:ext cx="801359" cy="3535887"/>
          </a:xfrm>
          <a:prstGeom prst="rect">
            <a:avLst/>
          </a:prstGeom>
        </p:spPr>
      </p:pic>
      <p:pic>
        <p:nvPicPr>
          <p:cNvPr id="31" name="Picture 30" descr="A picture containing text, dark&#10;&#10;Description automatically generated">
            <a:extLst>
              <a:ext uri="{FF2B5EF4-FFF2-40B4-BE49-F238E27FC236}">
                <a16:creationId xmlns:a16="http://schemas.microsoft.com/office/drawing/2014/main" xmlns="" id="{EBB8C6A5-99B7-4906-44B5-69AA228688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03" y="10576667"/>
            <a:ext cx="1053148" cy="1332296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A7FBC906-CFCB-205D-E8B6-E5C94398AC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8054" y="10129465"/>
            <a:ext cx="2494208" cy="631825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4. Moisturize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56F671C0-ABDC-1ED9-1E88-A854C80BB1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9925" y="581025"/>
            <a:ext cx="3868738" cy="2478088"/>
          </a:xfr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AT LEAST</a:t>
            </a:r>
            <a:br>
              <a:rPr lang="pl-PL" dirty="0"/>
            </a:br>
            <a:r>
              <a:rPr lang="pl-PL" dirty="0"/>
              <a:t>7X BETTER RESULTS</a:t>
            </a:r>
            <a:br>
              <a:rPr lang="pl-PL" dirty="0"/>
            </a:br>
            <a:r>
              <a:rPr lang="pl-PL" dirty="0"/>
              <a:t>WIT THE FULL</a:t>
            </a:r>
            <a:br>
              <a:rPr lang="pl-PL" dirty="0"/>
            </a:br>
            <a:r>
              <a:rPr lang="pl-PL" dirty="0"/>
              <a:t>ROUTINE*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30E0F8DE-55B0-B3E1-FCB4-4F4020F006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4013" y="11782425"/>
            <a:ext cx="4554537" cy="74612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*Clinically tested using a full routine vs cleanser and a day 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0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9FDBCF14-6A9F-02B6-4949-D98C3206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2365" y="8582026"/>
            <a:ext cx="3868004" cy="365792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7618AC48-E61A-F311-0ADA-C98F8DF120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5683" y="8582025"/>
            <a:ext cx="3844925" cy="36639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0B5705DA-D193-8DE7-51FB-1DA0E29F2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34143" y="4391143"/>
            <a:ext cx="3868004" cy="365283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CE76C9F-E5E0-A14E-0A51-D827E9D37B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5683" y="4391143"/>
            <a:ext cx="3868004" cy="365283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E60373D6-D43A-6C1C-756F-349D6F95A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26" y="1360889"/>
            <a:ext cx="5020745" cy="282416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0F21B7CA-A3E2-BF8E-BAAC-E4EA53EF4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45" y="-748210"/>
            <a:ext cx="3153508" cy="3153508"/>
          </a:xfrm>
          <a:prstGeom prst="rect">
            <a:avLst/>
          </a:prstGeom>
          <a:noFill/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EAA85EEF-6E9D-AE43-61B6-F926BEA0B2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78145" y="1296820"/>
            <a:ext cx="4308475" cy="6858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My new 4 steps routine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CF0FDFEA-3242-CE39-381F-583AAA4583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683" y="3972073"/>
            <a:ext cx="3844925" cy="32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1. Cleanse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DD568813-3FFD-5506-CA44-5C53C94F12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2365" y="3893390"/>
            <a:ext cx="3844925" cy="41819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2. Eyes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3B8E8251-FBA0-A971-0FEB-55076FC42C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683" y="8225328"/>
            <a:ext cx="3868737" cy="3039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3. Boost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B10FA58A-2389-96E9-C2FD-970ED730DE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32438" y="8225328"/>
            <a:ext cx="3867150" cy="3000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4. Moisturise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4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528"/>
            <a:ext cx="8872538" cy="248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2624"/>
            <a:ext cx="8872538" cy="815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EE873C-A959-69BB-9A19-C1B447EFDE75}"/>
              </a:ext>
            </a:extLst>
          </p:cNvPr>
          <p:cNvSpPr txBox="1"/>
          <p:nvPr/>
        </p:nvSpPr>
        <p:spPr>
          <a:xfrm>
            <a:off x="536834" y="3406952"/>
            <a:ext cx="16768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804794-311F-3611-3D4F-3A218E85A9D6}"/>
              </a:ext>
            </a:extLst>
          </p:cNvPr>
          <p:cNvSpPr txBox="1"/>
          <p:nvPr/>
        </p:nvSpPr>
        <p:spPr>
          <a:xfrm>
            <a:off x="-1326777" y="646001"/>
            <a:ext cx="13716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>
                <a:solidFill>
                  <a:schemeClr val="bg1">
                    <a:lumMod val="50000"/>
                  </a:schemeClr>
                </a:solidFill>
              </a:rPr>
              <a:t>COMO EDITAR OS </a:t>
            </a:r>
            <a:r>
              <a:rPr lang="es-CO" sz="6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CO" sz="6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CO" sz="6000" b="1" dirty="0" smtClean="0">
                <a:solidFill>
                  <a:schemeClr val="bg1">
                    <a:lumMod val="50000"/>
                  </a:schemeClr>
                </a:solidFill>
              </a:rPr>
              <a:t>POSTS NOVAGE+</a:t>
            </a:r>
            <a:endParaRPr lang="es-CO" sz="6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sz="1400" b="1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E62CAF-8D59-765D-276D-EE8C7AE1E61F}"/>
              </a:ext>
            </a:extLst>
          </p:cNvPr>
          <p:cNvSpPr txBox="1"/>
          <p:nvPr/>
        </p:nvSpPr>
        <p:spPr>
          <a:xfrm>
            <a:off x="205313" y="4870807"/>
            <a:ext cx="229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 o texto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986FFD-F104-9071-0E7C-B046A7D47A56}"/>
              </a:ext>
            </a:extLst>
          </p:cNvPr>
          <p:cNvSpPr txBox="1"/>
          <p:nvPr/>
        </p:nvSpPr>
        <p:spPr>
          <a:xfrm>
            <a:off x="3253507" y="4870878"/>
            <a:ext cx="34328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Adicione a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foto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clicar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ícone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Selecione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foto e adicione.</a:t>
            </a:r>
            <a:endParaRPr lang="es-CO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062056-4708-6264-2287-F29310C45F36}"/>
              </a:ext>
            </a:extLst>
          </p:cNvPr>
          <p:cNvSpPr txBox="1"/>
          <p:nvPr/>
        </p:nvSpPr>
        <p:spPr>
          <a:xfrm>
            <a:off x="7344985" y="5160430"/>
            <a:ext cx="276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Partilhe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s-CO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redes </a:t>
            </a:r>
            <a:r>
              <a:rPr lang="es-CO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08592E-6CDA-65B6-7A40-3A0FC5A9BC04}"/>
              </a:ext>
            </a:extLst>
          </p:cNvPr>
          <p:cNvSpPr txBox="1"/>
          <p:nvPr/>
        </p:nvSpPr>
        <p:spPr>
          <a:xfrm>
            <a:off x="3593534" y="3440836"/>
            <a:ext cx="271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EA5561-CD0B-B3EB-0498-AF6C86CE9F8B}"/>
              </a:ext>
            </a:extLst>
          </p:cNvPr>
          <p:cNvSpPr txBox="1"/>
          <p:nvPr/>
        </p:nvSpPr>
        <p:spPr>
          <a:xfrm>
            <a:off x="7485792" y="3313771"/>
            <a:ext cx="2717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44B05B3-E5B5-DE2F-4AC6-928B182B41D7}"/>
              </a:ext>
            </a:extLst>
          </p:cNvPr>
          <p:cNvCxnSpPr>
            <a:cxnSpLocks/>
          </p:cNvCxnSpPr>
          <p:nvPr/>
        </p:nvCxnSpPr>
        <p:spPr>
          <a:xfrm>
            <a:off x="3024858" y="3965524"/>
            <a:ext cx="0" cy="53064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E64463E-8B0D-8EEB-D4B9-7BDE84B5DDC9}"/>
              </a:ext>
            </a:extLst>
          </p:cNvPr>
          <p:cNvCxnSpPr>
            <a:cxnSpLocks/>
          </p:cNvCxnSpPr>
          <p:nvPr/>
        </p:nvCxnSpPr>
        <p:spPr>
          <a:xfrm>
            <a:off x="7084749" y="3965524"/>
            <a:ext cx="0" cy="53064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B6B8884-7E98-B8F9-CC4F-0203ECB47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" y="5908698"/>
            <a:ext cx="2610415" cy="16949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5EB0358-B094-3620-A649-080F8390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03" y="6756155"/>
            <a:ext cx="1495116" cy="20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63241209-D18F-94FE-4B77-C86CD3743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4143" y="4391143"/>
            <a:ext cx="3868004" cy="3652837"/>
          </a:xfrm>
        </p:spPr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CDB0167C-CB19-A836-9632-750B009A41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xmlns="" id="{B73EAAB0-C559-76AC-7F60-4852EC2194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83DBEAC7-68F0-AEBD-E606-7455C2D749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09A219F3-E086-B8B0-DA1D-657F69D13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6451" y="1250716"/>
            <a:ext cx="4828005" cy="685800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A minha nova rotina de 4 passos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28BF428B-DDDD-0D6E-CE94-1F4E609FD9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495" y="3896424"/>
            <a:ext cx="3844925" cy="321338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1. Limpar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14584A1E-D695-56EC-FA0A-4E8B2B1BB7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2. Olhos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47309079-D304-EA1E-36C1-73A9D6A8B6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 smtClean="0"/>
              <a:t>3. Potenciar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13C7CA01-F2FE-EC4E-A40F-8291F04E69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t-PT" dirty="0" smtClean="0"/>
              <a:t>4. Hidratar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FE4BF19-43F9-3CB1-3DDB-AD199DB125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F653325-0622-B5C3-D135-C1F23B3601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A7F1850-93A4-120E-C370-DC1001FBB5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306471D-3CED-54FE-C6AB-A18282302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85CAF77-B6C7-1B5F-CC2F-8AE54D6154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DF207C0-7F6E-0DF0-D089-B4B7DC8C5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EEF2C09-002E-1271-4620-A36421380B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3BB88F3D-D32E-4882-E6D1-33C54B172C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2861AE0-FEE6-CA6C-3031-C922A3740E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1CF054D9-CBF2-F565-337D-030B777A6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PT" dirty="0" smtClean="0"/>
              <a:t>1. Limpar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C728C2E2-541B-9DCE-47E2-8CE2DEB1C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 smtClean="0"/>
              <a:t>2. Olhos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D78E1308-B8EE-0366-D5C8-84927323BD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 smtClean="0"/>
              <a:t>3. Potenciar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E4A6E957-943D-612F-9E65-4BEBF2FCB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dirty="0" smtClean="0"/>
              <a:t>4. Hidratar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1BB4C96F-91E9-E6A3-1CE6-5C12FF885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PT" dirty="0" smtClean="0"/>
              <a:t>RESULTADOS 7X SUPERIORES COM A ROTINA COMPLETA*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BD47F026-762F-9FEF-A839-C9CFA99682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PT" dirty="0" smtClean="0"/>
              <a:t>*Clinicamente comprovado usando a rotina completa VS limpeza e creme de dia</a:t>
            </a:r>
            <a:endParaRPr lang="en-US" dirty="0"/>
          </a:p>
        </p:txBody>
      </p:sp>
      <p:pic>
        <p:nvPicPr>
          <p:cNvPr id="26" name="Picture Placeholder 25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D69CFDD2-599B-A510-8E44-53CA89272B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8135"/>
          <a:stretch/>
        </p:blipFill>
        <p:spPr>
          <a:xfrm>
            <a:off x="0" y="0"/>
            <a:ext cx="5143500" cy="12857163"/>
          </a:xfrm>
        </p:spPr>
      </p:pic>
      <p:sp>
        <p:nvSpPr>
          <p:cNvPr id="2" name="TextBox 1"/>
          <p:cNvSpPr txBox="1"/>
          <p:nvPr/>
        </p:nvSpPr>
        <p:spPr>
          <a:xfrm>
            <a:off x="1776853" y="732360"/>
            <a:ext cx="15897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A sua foto 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erson, wall, posing, smiling&#10;&#10;Description automatically generated">
            <a:extLst>
              <a:ext uri="{FF2B5EF4-FFF2-40B4-BE49-F238E27FC236}">
                <a16:creationId xmlns:a16="http://schemas.microsoft.com/office/drawing/2014/main" xmlns="" id="{22F6C175-44DD-CA1B-329F-52329B538F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0" r="2333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6BEC82-D33C-C484-8848-C709BEF37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B9751C-D079-236A-257D-FA966F070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26ABA4-6619-9581-F6F5-F8D1A8BE5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26934E7-0577-2496-0142-DB1814BDE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139221E-A006-331C-6CAF-09CF08E6DA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08D9971-95B4-8AA5-FDD3-6DB00C3891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F0B1A-2E1B-905F-0F56-151E75349B53}"/>
              </a:ext>
            </a:extLst>
          </p:cNvPr>
          <p:cNvSpPr txBox="1"/>
          <p:nvPr/>
        </p:nvSpPr>
        <p:spPr>
          <a:xfrm>
            <a:off x="781398" y="4175867"/>
            <a:ext cx="3805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Pergunte-me o que quiser</a:t>
            </a:r>
            <a:endParaRPr lang="pl-PL" sz="3600" dirty="0"/>
          </a:p>
          <a:p>
            <a:pPr algn="ctr"/>
            <a:r>
              <a:rPr lang="pt-PT" sz="3600" dirty="0" smtClean="0"/>
              <a:t>Possuo certificação</a:t>
            </a:r>
            <a:endParaRPr lang="en-US" sz="3600" dirty="0"/>
          </a:p>
        </p:txBody>
      </p:sp>
      <p:pic>
        <p:nvPicPr>
          <p:cNvPr id="10" name="Picture Placeholder 9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DF83431D-3021-5468-380E-406D564E4D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r="9603"/>
          <a:stretch/>
        </p:blipFill>
        <p:spPr>
          <a:xfrm>
            <a:off x="5143500" y="0"/>
            <a:ext cx="5143500" cy="12857163"/>
          </a:xfrm>
        </p:spPr>
      </p:pic>
      <p:sp>
        <p:nvSpPr>
          <p:cNvPr id="5" name="TextBox 4"/>
          <p:cNvSpPr txBox="1"/>
          <p:nvPr/>
        </p:nvSpPr>
        <p:spPr>
          <a:xfrm>
            <a:off x="6920353" y="599356"/>
            <a:ext cx="15897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A sua foto 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4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5230CBBB-F9A4-35B9-3B9A-B9B4537B84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r="23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07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CD886F-D932-9D20-030F-8DFE06A33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Meg Strickland</a:t>
            </a:r>
          </a:p>
          <a:p>
            <a:r>
              <a:rPr lang="pl-PL" dirty="0"/>
              <a:t>UK Certified Skinfluencer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1027D7-090A-CF85-AE54-4E585BB43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“In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my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seven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years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in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this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business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, I can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now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say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that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this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is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probably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the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most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valuable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amazing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tool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that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we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have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been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 </a:t>
            </a:r>
            <a:r>
              <a:rPr lang="es-419" sz="3200" i="1" dirty="0" err="1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given</a:t>
            </a:r>
            <a:r>
              <a:rPr lang="es-419" sz="3200" i="1" dirty="0">
                <a:solidFill>
                  <a:schemeClr val="bg1">
                    <a:lumMod val="50000"/>
                  </a:schemeClr>
                </a:solidFill>
                <a:latin typeface="Oriflame Sans 2.0" panose="020B0502020204020303" pitchFamily="34" charset="0"/>
                <a:cs typeface="Arial" panose="020B0604020202020204" pitchFamily="34" charset="0"/>
              </a:rPr>
              <a:t>”</a:t>
            </a:r>
            <a:endParaRPr lang="es-419" dirty="0">
              <a:solidFill>
                <a:schemeClr val="bg1">
                  <a:lumMod val="50000"/>
                </a:schemeClr>
              </a:solidFill>
              <a:latin typeface="Oriflame Sans 2.0" panose="020B0502020204020303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pic>
        <p:nvPicPr>
          <p:cNvPr id="11" name="Picture Placeholder 10" descr="A picture containing person, person, smiling, child&#10;&#10;Description automatically generated">
            <a:extLst>
              <a:ext uri="{FF2B5EF4-FFF2-40B4-BE49-F238E27FC236}">
                <a16:creationId xmlns:a16="http://schemas.microsoft.com/office/drawing/2014/main" xmlns="" id="{FD2B9A71-A2F6-849B-2F74-7DCFB9A2A2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410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63195" y="499604"/>
            <a:ext cx="9864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Exemplo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1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7A5EE217-F3E6-4353-C6B3-F8CA1489FE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0A730-63FF-AD96-79F1-03582658A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1111D-C302-1413-742A-7ACA6D951E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60c346-1e67-4508-8442-b6ccec2a4c8b">
      <Terms xmlns="http://schemas.microsoft.com/office/infopath/2007/PartnerControls"/>
    </lcf76f155ced4ddcb4097134ff3c332f>
    <TaxCatchAll xmlns="fae21da2-b481-41f4-b72c-d89924e189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10D3C2D829D40B7D60D27ACFDEF6D" ma:contentTypeVersion="15" ma:contentTypeDescription="Create a new document." ma:contentTypeScope="" ma:versionID="9dacaf48035f03e06945e792724acf82">
  <xsd:schema xmlns:xsd="http://www.w3.org/2001/XMLSchema" xmlns:xs="http://www.w3.org/2001/XMLSchema" xmlns:p="http://schemas.microsoft.com/office/2006/metadata/properties" xmlns:ns2="bf60c346-1e67-4508-8442-b6ccec2a4c8b" xmlns:ns3="fae21da2-b481-41f4-b72c-d89924e1895a" targetNamespace="http://schemas.microsoft.com/office/2006/metadata/properties" ma:root="true" ma:fieldsID="b2805958a135b7c96f02de5503398d8b" ns2:_="" ns3:_="">
    <xsd:import namespace="bf60c346-1e67-4508-8442-b6ccec2a4c8b"/>
    <xsd:import namespace="fae21da2-b481-41f4-b72c-d89924e18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0c346-1e67-4508-8442-b6ccec2a4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ea1d95-7e64-4d37-8b19-3260a0a34b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21da2-b481-41f4-b72c-d89924e18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ed875e9-0e1e-4dc3-be55-956cc428dddf}" ma:internalName="TaxCatchAll" ma:showField="CatchAllData" ma:web="fae21da2-b481-41f4-b72c-d89924e18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FB34D-412F-440E-B8C7-C876D5A17449}">
  <ds:schemaRefs>
    <ds:schemaRef ds:uri="http://purl.org/dc/elements/1.1/"/>
    <ds:schemaRef ds:uri="http://schemas.microsoft.com/office/2006/metadata/properties"/>
    <ds:schemaRef ds:uri="bf60c346-1e67-4508-8442-b6ccec2a4c8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ae21da2-b481-41f4-b72c-d89924e189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D19AEA-6F93-4863-98FC-CDB2A881E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4918A-EA8F-4CAF-9F08-AA9052CA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0c346-1e67-4508-8442-b6ccec2a4c8b"/>
    <ds:schemaRef ds:uri="fae21da2-b481-41f4-b72c-d89924e18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1197</TotalTime>
  <Words>129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Oriflame Sans 2.0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Kobiela, Karolina</dc:creator>
  <cp:lastModifiedBy>Lourenco, Diana</cp:lastModifiedBy>
  <cp:revision>3</cp:revision>
  <dcterms:created xsi:type="dcterms:W3CDTF">2023-04-24T13:22:44Z</dcterms:created>
  <dcterms:modified xsi:type="dcterms:W3CDTF">2023-05-23T09:36:03Z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2023-04-24T13:22:44Z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>4ad6d1e2-4021-4279-8928-c68eed10d6aa</vt:lpwstr>
  </property>
  <property fmtid="{D5CDD505-2E9C-101B-9397-08002B2CF9AE}" pid="8" name="MSIP_Label_b029aa55-c717-49c7-96ad-42e953bc7712_ContentBits">
    <vt:lpwstr>0</vt:lpwstr>
  </property>
  <property fmtid="{D5CDD505-2E9C-101B-9397-08002B2CF9AE}" pid="9" name="ContentTypeId">
    <vt:lpwstr>0x010100D8510D3C2D829D40B7D60D27ACFDEF6D</vt:lpwstr>
  </property>
</Properties>
</file>