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335" r:id="rId5"/>
    <p:sldId id="2147476070" r:id="rId6"/>
    <p:sldId id="2147476064" r:id="rId7"/>
    <p:sldId id="501" r:id="rId8"/>
    <p:sldId id="2147476071" r:id="rId9"/>
    <p:sldId id="500" r:id="rId10"/>
    <p:sldId id="502" r:id="rId11"/>
    <p:sldId id="496" r:id="rId12"/>
    <p:sldId id="504" r:id="rId13"/>
    <p:sldId id="505" r:id="rId14"/>
    <p:sldId id="2147476060" r:id="rId15"/>
    <p:sldId id="2147476072" r:id="rId16"/>
    <p:sldId id="2147476073" r:id="rId17"/>
    <p:sldId id="2147476082" r:id="rId18"/>
    <p:sldId id="2147476078" r:id="rId19"/>
    <p:sldId id="2147476074" r:id="rId20"/>
    <p:sldId id="2147476066" r:id="rId21"/>
    <p:sldId id="507" r:id="rId22"/>
    <p:sldId id="506" r:id="rId23"/>
    <p:sldId id="2147476056" r:id="rId24"/>
    <p:sldId id="2147476068" r:id="rId25"/>
    <p:sldId id="2147476067" r:id="rId26"/>
    <p:sldId id="2147476069" r:id="rId27"/>
    <p:sldId id="2147476085" r:id="rId28"/>
    <p:sldId id="2147476087" r:id="rId29"/>
    <p:sldId id="2147476089" r:id="rId30"/>
    <p:sldId id="2147476090" r:id="rId31"/>
    <p:sldId id="2147476083" r:id="rId32"/>
    <p:sldId id="2147476084" r:id="rId33"/>
    <p:sldId id="2147476086" r:id="rId34"/>
    <p:sldId id="2147476088" r:id="rId35"/>
    <p:sldId id="2147476077" r:id="rId36"/>
    <p:sldId id="2147476081" r:id="rId37"/>
    <p:sldId id="497" r:id="rId38"/>
    <p:sldId id="281" r:id="rId39"/>
    <p:sldId id="310" r:id="rId40"/>
  </p:sldIdLst>
  <p:sldSz cx="12192000" cy="6858000"/>
  <p:notesSz cx="6858000" cy="9144000"/>
  <p:defaultTex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luco Shape Product training" id="{1CD317C3-89FA-CA40-8AD2-B19875F67BEB}">
          <p14:sldIdLst>
            <p14:sldId id="335"/>
          </p14:sldIdLst>
        </p14:section>
        <p14:section name="The need" id="{D0098B3C-48A3-46F6-9D1F-CD35D6FA7D1F}">
          <p14:sldIdLst>
            <p14:sldId id="2147476070"/>
            <p14:sldId id="2147476064"/>
            <p14:sldId id="501"/>
            <p14:sldId id="2147476071"/>
          </p14:sldIdLst>
        </p14:section>
        <p14:section name="The solution" id="{AA09CEF7-BBA4-4FDC-9A09-E64DD5CF6674}">
          <p14:sldIdLst>
            <p14:sldId id="500"/>
            <p14:sldId id="502"/>
            <p14:sldId id="496"/>
            <p14:sldId id="504"/>
            <p14:sldId id="505"/>
            <p14:sldId id="2147476060"/>
            <p14:sldId id="2147476072"/>
            <p14:sldId id="2147476073"/>
            <p14:sldId id="2147476082"/>
            <p14:sldId id="2147476078"/>
            <p14:sldId id="2147476074"/>
            <p14:sldId id="2147476066"/>
            <p14:sldId id="507"/>
            <p14:sldId id="506"/>
            <p14:sldId id="2147476056"/>
            <p14:sldId id="2147476068"/>
            <p14:sldId id="2147476067"/>
            <p14:sldId id="2147476069"/>
            <p14:sldId id="2147476085"/>
            <p14:sldId id="2147476087"/>
          </p14:sldIdLst>
        </p14:section>
        <p14:section name="Exercises" id="{AF07FDDF-FDF4-4D0B-88BA-2AF2990A92CA}">
          <p14:sldIdLst>
            <p14:sldId id="2147476089"/>
            <p14:sldId id="2147476090"/>
          </p14:sldIdLst>
        </p14:section>
        <p14:section name="How to sell" id="{458A372C-7A03-4C40-BEAA-E37638F67817}">
          <p14:sldIdLst>
            <p14:sldId id="2147476083"/>
            <p14:sldId id="2147476084"/>
            <p14:sldId id="2147476086"/>
            <p14:sldId id="2147476088"/>
          </p14:sldIdLst>
        </p14:section>
        <p14:section name="FAQ" id="{18A8EEE7-B4E7-4D41-B6DE-546455139784}">
          <p14:sldIdLst>
            <p14:sldId id="2147476077"/>
          </p14:sldIdLst>
        </p14:section>
        <p14:section name="CTA" id="{0CC6224D-31EB-4B16-B04A-28D212955B56}">
          <p14:sldIdLst>
            <p14:sldId id="2147476081"/>
            <p14:sldId id="497"/>
            <p14:sldId id="281"/>
            <p14:sldId id="3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AE309-9D1C-190D-7137-212CE9A62A0D}" name="Nordlander, Marlene" initials="MN" userId="S::MarleneN@oriflame.com::3f17e3db-c61c-4d59-a0e4-c9af46bd617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AD2"/>
    <a:srgbClr val="9CDABC"/>
    <a:srgbClr val="D84D83"/>
    <a:srgbClr val="FE8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22E5E3-30BC-4476-88EB-A11865B6521A}" v="170" dt="2026-03-20T10:05:54.84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854" autoAdjust="0"/>
  </p:normalViewPr>
  <p:slideViewPr>
    <p:cSldViewPr snapToGrid="0">
      <p:cViewPr varScale="1">
        <p:scale>
          <a:sx n="41" d="100"/>
          <a:sy n="41" d="100"/>
        </p:scale>
        <p:origin x="153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dlander, Marlene" userId="3f17e3db-c61c-4d59-a0e4-c9af46bd6179" providerId="ADAL" clId="{4FE1CC7B-8F05-40D1-A64A-34BF5A12A77E}"/>
    <pc:docChg chg="undo redo custSel addSld delSld modSld sldOrd delMainMaster modMainMaster addSection delSection modSection">
      <pc:chgData name="Nordlander, Marlene" userId="3f17e3db-c61c-4d59-a0e4-c9af46bd6179" providerId="ADAL" clId="{4FE1CC7B-8F05-40D1-A64A-34BF5A12A77E}" dt="2026-03-20T10:30:32.985" v="21998" actId="403"/>
      <pc:docMkLst>
        <pc:docMk/>
      </pc:docMkLst>
      <pc:sldChg chg="modNotesTx">
        <pc:chgData name="Nordlander, Marlene" userId="3f17e3db-c61c-4d59-a0e4-c9af46bd6179" providerId="ADAL" clId="{4FE1CC7B-8F05-40D1-A64A-34BF5A12A77E}" dt="2026-03-20T10:25:45.127" v="21952" actId="12"/>
        <pc:sldMkLst>
          <pc:docMk/>
          <pc:sldMk cId="4282620385" sldId="281"/>
        </pc:sldMkLst>
      </pc:sldChg>
      <pc:sldChg chg="addSp modSp mod modNotesTx">
        <pc:chgData name="Nordlander, Marlene" userId="3f17e3db-c61c-4d59-a0e4-c9af46bd6179" providerId="ADAL" clId="{4FE1CC7B-8F05-40D1-A64A-34BF5A12A77E}" dt="2026-03-20T10:26:24.628" v="21971" actId="20577"/>
        <pc:sldMkLst>
          <pc:docMk/>
          <pc:sldMk cId="661647601" sldId="335"/>
        </pc:sldMkLst>
        <pc:spChg chg="mod">
          <ac:chgData name="Nordlander, Marlene" userId="3f17e3db-c61c-4d59-a0e4-c9af46bd6179" providerId="ADAL" clId="{4FE1CC7B-8F05-40D1-A64A-34BF5A12A77E}" dt="2026-03-19T12:34:15.673" v="21631" actId="20577"/>
          <ac:spMkLst>
            <pc:docMk/>
            <pc:sldMk cId="661647601" sldId="335"/>
            <ac:spMk id="5" creationId="{BC6159BE-CE27-D98C-4E95-8A4DCCBA39FD}"/>
          </ac:spMkLst>
        </pc:spChg>
      </pc:sldChg>
      <pc:sldChg chg="del">
        <pc:chgData name="Nordlander, Marlene" userId="3f17e3db-c61c-4d59-a0e4-c9af46bd6179" providerId="ADAL" clId="{4FE1CC7B-8F05-40D1-A64A-34BF5A12A77E}" dt="2026-03-20T09:40:50.405" v="21632" actId="18676"/>
        <pc:sldMkLst>
          <pc:docMk/>
          <pc:sldMk cId="4206011432" sldId="458"/>
        </pc:sldMkLst>
      </pc:sldChg>
      <pc:sldChg chg="del">
        <pc:chgData name="Nordlander, Marlene" userId="3f17e3db-c61c-4d59-a0e4-c9af46bd6179" providerId="ADAL" clId="{4FE1CC7B-8F05-40D1-A64A-34BF5A12A77E}" dt="2026-03-20T09:40:59.045" v="21634" actId="47"/>
        <pc:sldMkLst>
          <pc:docMk/>
          <pc:sldMk cId="1826735693" sldId="459"/>
        </pc:sldMkLst>
      </pc:sldChg>
      <pc:sldChg chg="addSp delSp modSp new mod modClrScheme modAnim chgLayout modNotesTx">
        <pc:chgData name="Nordlander, Marlene" userId="3f17e3db-c61c-4d59-a0e4-c9af46bd6179" providerId="ADAL" clId="{4FE1CC7B-8F05-40D1-A64A-34BF5A12A77E}" dt="2026-02-20T10:11:00.439" v="18668"/>
        <pc:sldMkLst>
          <pc:docMk/>
          <pc:sldMk cId="2915610480" sldId="496"/>
        </pc:sldMkLst>
        <pc:spChg chg="add mod">
          <ac:chgData name="Nordlander, Marlene" userId="3f17e3db-c61c-4d59-a0e4-c9af46bd6179" providerId="ADAL" clId="{4FE1CC7B-8F05-40D1-A64A-34BF5A12A77E}" dt="2026-02-20T10:08:05.083" v="18650" actId="164"/>
          <ac:spMkLst>
            <pc:docMk/>
            <pc:sldMk cId="2915610480" sldId="496"/>
            <ac:spMk id="11" creationId="{F51A8059-EBE2-2C5B-2BF5-B7D3BFE68EF4}"/>
          </ac:spMkLst>
        </pc:spChg>
        <pc:spChg chg="add mod">
          <ac:chgData name="Nordlander, Marlene" userId="3f17e3db-c61c-4d59-a0e4-c9af46bd6179" providerId="ADAL" clId="{4FE1CC7B-8F05-40D1-A64A-34BF5A12A77E}" dt="2026-02-20T10:08:22.451" v="18652" actId="164"/>
          <ac:spMkLst>
            <pc:docMk/>
            <pc:sldMk cId="2915610480" sldId="496"/>
            <ac:spMk id="12" creationId="{406292AF-64DB-A25E-2DC9-2C6AE605A599}"/>
          </ac:spMkLst>
        </pc:spChg>
        <pc:grpChg chg="add mod">
          <ac:chgData name="Nordlander, Marlene" userId="3f17e3db-c61c-4d59-a0e4-c9af46bd6179" providerId="ADAL" clId="{4FE1CC7B-8F05-40D1-A64A-34BF5A12A77E}" dt="2026-02-20T10:07:47.380" v="18649" actId="164"/>
          <ac:grpSpMkLst>
            <pc:docMk/>
            <pc:sldMk cId="2915610480" sldId="496"/>
            <ac:grpSpMk id="2" creationId="{D1D482EA-4FEB-2F2F-60A8-9655CDD10EE7}"/>
          </ac:grpSpMkLst>
        </pc:grpChg>
        <pc:grpChg chg="add mod">
          <ac:chgData name="Nordlander, Marlene" userId="3f17e3db-c61c-4d59-a0e4-c9af46bd6179" providerId="ADAL" clId="{4FE1CC7B-8F05-40D1-A64A-34BF5A12A77E}" dt="2026-02-20T10:08:05.083" v="18650" actId="164"/>
          <ac:grpSpMkLst>
            <pc:docMk/>
            <pc:sldMk cId="2915610480" sldId="496"/>
            <ac:grpSpMk id="4" creationId="{138B3D55-457E-8598-EBCB-23374A8755C9}"/>
          </ac:grpSpMkLst>
        </pc:grpChg>
        <pc:grpChg chg="add mod">
          <ac:chgData name="Nordlander, Marlene" userId="3f17e3db-c61c-4d59-a0e4-c9af46bd6179" providerId="ADAL" clId="{4FE1CC7B-8F05-40D1-A64A-34BF5A12A77E}" dt="2026-02-20T10:08:22.451" v="18652" actId="164"/>
          <ac:grpSpMkLst>
            <pc:docMk/>
            <pc:sldMk cId="2915610480" sldId="496"/>
            <ac:grpSpMk id="5" creationId="{C1F7CB91-D762-C53A-3B4F-F3CFF234C07A}"/>
          </ac:grpSpMkLst>
        </pc:grpChg>
        <pc:picChg chg="add mod">
          <ac:chgData name="Nordlander, Marlene" userId="3f17e3db-c61c-4d59-a0e4-c9af46bd6179" providerId="ADAL" clId="{4FE1CC7B-8F05-40D1-A64A-34BF5A12A77E}" dt="2026-02-20T10:08:22.451" v="18652" actId="164"/>
          <ac:picMkLst>
            <pc:docMk/>
            <pc:sldMk cId="2915610480" sldId="496"/>
            <ac:picMk id="8" creationId="{303E6560-87EB-39EC-A3C9-53F0F8463162}"/>
          </ac:picMkLst>
        </pc:picChg>
        <pc:picChg chg="add mod">
          <ac:chgData name="Nordlander, Marlene" userId="3f17e3db-c61c-4d59-a0e4-c9af46bd6179" providerId="ADAL" clId="{4FE1CC7B-8F05-40D1-A64A-34BF5A12A77E}" dt="2026-02-20T10:07:47.380" v="18649" actId="164"/>
          <ac:picMkLst>
            <pc:docMk/>
            <pc:sldMk cId="2915610480" sldId="496"/>
            <ac:picMk id="9" creationId="{D79A8654-2A7F-1D36-7DAB-19995898ECAF}"/>
          </ac:picMkLst>
        </pc:picChg>
        <pc:picChg chg="add mod">
          <ac:chgData name="Nordlander, Marlene" userId="3f17e3db-c61c-4d59-a0e4-c9af46bd6179" providerId="ADAL" clId="{4FE1CC7B-8F05-40D1-A64A-34BF5A12A77E}" dt="2026-02-20T10:08:12.938" v="18651" actId="1076"/>
          <ac:picMkLst>
            <pc:docMk/>
            <pc:sldMk cId="2915610480" sldId="496"/>
            <ac:picMk id="10" creationId="{741BCBAC-06AE-CB2F-CC0F-AF337FC8DA6B}"/>
          </ac:picMkLst>
        </pc:picChg>
        <pc:picChg chg="add mod">
          <ac:chgData name="Nordlander, Marlene" userId="3f17e3db-c61c-4d59-a0e4-c9af46bd6179" providerId="ADAL" clId="{4FE1CC7B-8F05-40D1-A64A-34BF5A12A77E}" dt="2026-02-20T10:07:47.380" v="18649" actId="164"/>
          <ac:picMkLst>
            <pc:docMk/>
            <pc:sldMk cId="2915610480" sldId="496"/>
            <ac:picMk id="1026" creationId="{0A5717FA-2D8B-3B74-6497-026F0ADCCD18}"/>
          </ac:picMkLst>
        </pc:picChg>
      </pc:sldChg>
      <pc:sldChg chg="addSp delSp modSp new mod modTransition modClrScheme chgLayout modNotesTx">
        <pc:chgData name="Nordlander, Marlene" userId="3f17e3db-c61c-4d59-a0e4-c9af46bd6179" providerId="ADAL" clId="{4FE1CC7B-8F05-40D1-A64A-34BF5A12A77E}" dt="2026-02-20T13:05:45.244" v="20369"/>
        <pc:sldMkLst>
          <pc:docMk/>
          <pc:sldMk cId="2526997031" sldId="497"/>
        </pc:sldMkLst>
      </pc:sldChg>
      <pc:sldChg chg="addSp delSp modSp new mod chgLayout modNotesTx">
        <pc:chgData name="Nordlander, Marlene" userId="3f17e3db-c61c-4d59-a0e4-c9af46bd6179" providerId="ADAL" clId="{4FE1CC7B-8F05-40D1-A64A-34BF5A12A77E}" dt="2026-02-20T10:07:07.124" v="18646" actId="1076"/>
        <pc:sldMkLst>
          <pc:docMk/>
          <pc:sldMk cId="1305782046" sldId="500"/>
        </pc:sldMkLst>
        <pc:spChg chg="mod ord">
          <ac:chgData name="Nordlander, Marlene" userId="3f17e3db-c61c-4d59-a0e4-c9af46bd6179" providerId="ADAL" clId="{4FE1CC7B-8F05-40D1-A64A-34BF5A12A77E}" dt="2026-02-20T10:03:54.193" v="18641" actId="700"/>
          <ac:spMkLst>
            <pc:docMk/>
            <pc:sldMk cId="1305782046" sldId="500"/>
            <ac:spMk id="2" creationId="{C5E2D06A-9A1E-FF99-C57A-D6D9CF35D232}"/>
          </ac:spMkLst>
        </pc:spChg>
        <pc:spChg chg="add mod ord">
          <ac:chgData name="Nordlander, Marlene" userId="3f17e3db-c61c-4d59-a0e4-c9af46bd6179" providerId="ADAL" clId="{4FE1CC7B-8F05-40D1-A64A-34BF5A12A77E}" dt="2026-02-20T10:07:07.124" v="18646" actId="1076"/>
          <ac:spMkLst>
            <pc:docMk/>
            <pc:sldMk cId="1305782046" sldId="500"/>
            <ac:spMk id="3" creationId="{4041D58F-95E6-F354-D26E-E93828B4AB0E}"/>
          </ac:spMkLst>
        </pc:spChg>
      </pc:sldChg>
      <pc:sldChg chg="addSp delSp modSp new mod modClrScheme modAnim chgLayout modNotesTx">
        <pc:chgData name="Nordlander, Marlene" userId="3f17e3db-c61c-4d59-a0e4-c9af46bd6179" providerId="ADAL" clId="{4FE1CC7B-8F05-40D1-A64A-34BF5A12A77E}" dt="2026-02-20T09:59:40.566" v="18640" actId="947"/>
        <pc:sldMkLst>
          <pc:docMk/>
          <pc:sldMk cId="2015649669" sldId="501"/>
        </pc:sldMkLst>
      </pc:sldChg>
      <pc:sldChg chg="addSp delSp modSp new mod modClrScheme delAnim modAnim chgLayout modNotesTx">
        <pc:chgData name="Nordlander, Marlene" userId="3f17e3db-c61c-4d59-a0e4-c9af46bd6179" providerId="ADAL" clId="{4FE1CC7B-8F05-40D1-A64A-34BF5A12A77E}" dt="2026-03-12T13:51:41.355" v="20907" actId="20577"/>
        <pc:sldMkLst>
          <pc:docMk/>
          <pc:sldMk cId="2620226716" sldId="502"/>
        </pc:sldMkLst>
        <pc:spChg chg="mod">
          <ac:chgData name="Nordlander, Marlene" userId="3f17e3db-c61c-4d59-a0e4-c9af46bd6179" providerId="ADAL" clId="{4FE1CC7B-8F05-40D1-A64A-34BF5A12A77E}" dt="2026-03-12T13:51:41.355" v="20907" actId="20577"/>
          <ac:spMkLst>
            <pc:docMk/>
            <pc:sldMk cId="2620226716" sldId="502"/>
            <ac:spMk id="2" creationId="{B8386A93-A006-B6D0-135F-38F3820D7AF7}"/>
          </ac:spMkLst>
        </pc:spChg>
      </pc:sldChg>
      <pc:sldChg chg="del">
        <pc:chgData name="Nordlander, Marlene" userId="3f17e3db-c61c-4d59-a0e4-c9af46bd6179" providerId="ADAL" clId="{4FE1CC7B-8F05-40D1-A64A-34BF5A12A77E}" dt="2026-03-20T10:01:06.834" v="21779" actId="47"/>
        <pc:sldMkLst>
          <pc:docMk/>
          <pc:sldMk cId="2695835816" sldId="503"/>
        </pc:sldMkLst>
      </pc:sldChg>
      <pc:sldChg chg="addSp delSp modSp new mod modAnim modNotesTx">
        <pc:chgData name="Nordlander, Marlene" userId="3f17e3db-c61c-4d59-a0e4-c9af46bd6179" providerId="ADAL" clId="{4FE1CC7B-8F05-40D1-A64A-34BF5A12A77E}" dt="2026-03-12T09:43:05.965" v="20905"/>
        <pc:sldMkLst>
          <pc:docMk/>
          <pc:sldMk cId="1973679606" sldId="504"/>
        </pc:sldMkLst>
        <pc:spChg chg="add mod">
          <ac:chgData name="Nordlander, Marlene" userId="3f17e3db-c61c-4d59-a0e4-c9af46bd6179" providerId="ADAL" clId="{4FE1CC7B-8F05-40D1-A64A-34BF5A12A77E}" dt="2026-03-12T09:38:47.685" v="20895" actId="1076"/>
          <ac:spMkLst>
            <pc:docMk/>
            <pc:sldMk cId="1973679606" sldId="504"/>
            <ac:spMk id="4" creationId="{A2C7D032-4C6C-B183-CA60-439B7CCA8BF5}"/>
          </ac:spMkLst>
        </pc:spChg>
        <pc:spChg chg="add mod">
          <ac:chgData name="Nordlander, Marlene" userId="3f17e3db-c61c-4d59-a0e4-c9af46bd6179" providerId="ADAL" clId="{4FE1CC7B-8F05-40D1-A64A-34BF5A12A77E}" dt="2026-02-20T10:12:27.827" v="18692" actId="164"/>
          <ac:spMkLst>
            <pc:docMk/>
            <pc:sldMk cId="1973679606" sldId="504"/>
            <ac:spMk id="10" creationId="{F48B6904-FB8D-76E0-4142-3DFFD8CBF2E1}"/>
          </ac:spMkLst>
        </pc:spChg>
        <pc:grpChg chg="add mod">
          <ac:chgData name="Nordlander, Marlene" userId="3f17e3db-c61c-4d59-a0e4-c9af46bd6179" providerId="ADAL" clId="{4FE1CC7B-8F05-40D1-A64A-34BF5A12A77E}" dt="2026-02-20T10:12:27.827" v="18692" actId="164"/>
          <ac:grpSpMkLst>
            <pc:docMk/>
            <pc:sldMk cId="1973679606" sldId="504"/>
            <ac:grpSpMk id="3" creationId="{A21BA302-CDAF-F5D4-6F8C-C211112AC9C3}"/>
          </ac:grpSpMkLst>
        </pc:grpChg>
        <pc:picChg chg="add mod">
          <ac:chgData name="Nordlander, Marlene" userId="3f17e3db-c61c-4d59-a0e4-c9af46bd6179" providerId="ADAL" clId="{4FE1CC7B-8F05-40D1-A64A-34BF5A12A77E}" dt="2026-02-20T10:12:27.827" v="18692" actId="164"/>
          <ac:picMkLst>
            <pc:docMk/>
            <pc:sldMk cId="1973679606" sldId="504"/>
            <ac:picMk id="14" creationId="{115A8414-73F5-6B30-A647-640795D0D8D7}"/>
          </ac:picMkLst>
        </pc:picChg>
      </pc:sldChg>
      <pc:sldChg chg="addSp delSp modSp new mod modClrScheme modAnim chgLayout modNotesTx">
        <pc:chgData name="Nordlander, Marlene" userId="3f17e3db-c61c-4d59-a0e4-c9af46bd6179" providerId="ADAL" clId="{4FE1CC7B-8F05-40D1-A64A-34BF5A12A77E}" dt="2026-03-20T10:04:22.832" v="21799"/>
        <pc:sldMkLst>
          <pc:docMk/>
          <pc:sldMk cId="1219756752" sldId="505"/>
        </pc:sldMkLst>
        <pc:spChg chg="mod">
          <ac:chgData name="Nordlander, Marlene" userId="3f17e3db-c61c-4d59-a0e4-c9af46bd6179" providerId="ADAL" clId="{4FE1CC7B-8F05-40D1-A64A-34BF5A12A77E}" dt="2026-03-20T10:03:05.243" v="21791" actId="20577"/>
          <ac:spMkLst>
            <pc:docMk/>
            <pc:sldMk cId="1219756752" sldId="505"/>
            <ac:spMk id="8" creationId="{5617B98D-0B22-3CAA-C82E-729F210A96AD}"/>
          </ac:spMkLst>
        </pc:spChg>
        <pc:picChg chg="mod">
          <ac:chgData name="Nordlander, Marlene" userId="3f17e3db-c61c-4d59-a0e4-c9af46bd6179" providerId="ADAL" clId="{4FE1CC7B-8F05-40D1-A64A-34BF5A12A77E}" dt="2026-03-20T10:02:59.969" v="21781" actId="1076"/>
          <ac:picMkLst>
            <pc:docMk/>
            <pc:sldMk cId="1219756752" sldId="505"/>
            <ac:picMk id="13" creationId="{56880853-149F-E862-82AD-925A34266148}"/>
          </ac:picMkLst>
        </pc:picChg>
      </pc:sldChg>
      <pc:sldChg chg="addSp delSp modSp new mod ord modTransition modClrScheme modAnim chgLayout modNotesTx">
        <pc:chgData name="Nordlander, Marlene" userId="3f17e3db-c61c-4d59-a0e4-c9af46bd6179" providerId="ADAL" clId="{4FE1CC7B-8F05-40D1-A64A-34BF5A12A77E}" dt="2026-02-20T12:07:24.421" v="19074" actId="20577"/>
        <pc:sldMkLst>
          <pc:docMk/>
          <pc:sldMk cId="583556895" sldId="506"/>
        </pc:sldMkLst>
      </pc:sldChg>
      <pc:sldChg chg="addSp delSp modSp new mod ord modTransition modAnim modNotesTx">
        <pc:chgData name="Nordlander, Marlene" userId="3f17e3db-c61c-4d59-a0e4-c9af46bd6179" providerId="ADAL" clId="{4FE1CC7B-8F05-40D1-A64A-34BF5A12A77E}" dt="2026-02-20T12:06:39.498" v="19066" actId="6549"/>
        <pc:sldMkLst>
          <pc:docMk/>
          <pc:sldMk cId="2405909306" sldId="507"/>
        </pc:sldMkLst>
      </pc:sldChg>
      <pc:sldChg chg="addSp delSp modSp add mod ord delAnim modAnim modNotesTx">
        <pc:chgData name="Nordlander, Marlene" userId="3f17e3db-c61c-4d59-a0e4-c9af46bd6179" providerId="ADAL" clId="{4FE1CC7B-8F05-40D1-A64A-34BF5A12A77E}" dt="2026-03-20T10:27:53.306" v="21979" actId="20577"/>
        <pc:sldMkLst>
          <pc:docMk/>
          <pc:sldMk cId="3441628272" sldId="2147476056"/>
        </pc:sldMkLst>
        <pc:spChg chg="mod ord">
          <ac:chgData name="Nordlander, Marlene" userId="3f17e3db-c61c-4d59-a0e4-c9af46bd6179" providerId="ADAL" clId="{4FE1CC7B-8F05-40D1-A64A-34BF5A12A77E}" dt="2026-03-20T10:27:53.306" v="21979" actId="20577"/>
          <ac:spMkLst>
            <pc:docMk/>
            <pc:sldMk cId="3441628272" sldId="2147476056"/>
            <ac:spMk id="15" creationId="{C5C344D9-2CEA-26D8-BD89-412D13AE9EE5}"/>
          </ac:spMkLst>
        </pc:spChg>
      </pc:sldChg>
      <pc:sldChg chg="addSp delSp modSp add mod delAnim modAnim modNotesTx">
        <pc:chgData name="Nordlander, Marlene" userId="3f17e3db-c61c-4d59-a0e4-c9af46bd6179" providerId="ADAL" clId="{4FE1CC7B-8F05-40D1-A64A-34BF5A12A77E}" dt="2026-03-20T10:05:47.635" v="21805" actId="20577"/>
        <pc:sldMkLst>
          <pc:docMk/>
          <pc:sldMk cId="297387962" sldId="2147476060"/>
        </pc:sldMkLst>
        <pc:spChg chg="mod">
          <ac:chgData name="Nordlander, Marlene" userId="3f17e3db-c61c-4d59-a0e4-c9af46bd6179" providerId="ADAL" clId="{4FE1CC7B-8F05-40D1-A64A-34BF5A12A77E}" dt="2026-02-18T14:30:32.218" v="15229" actId="164"/>
          <ac:spMkLst>
            <pc:docMk/>
            <pc:sldMk cId="297387962" sldId="2147476060"/>
            <ac:spMk id="10" creationId="{7F33B06B-EBEC-5EC6-33B7-46B7490DF43D}"/>
          </ac:spMkLst>
        </pc:spChg>
        <pc:grpChg chg="add mod">
          <ac:chgData name="Nordlander, Marlene" userId="3f17e3db-c61c-4d59-a0e4-c9af46bd6179" providerId="ADAL" clId="{4FE1CC7B-8F05-40D1-A64A-34BF5A12A77E}" dt="2026-02-18T14:30:32.218" v="15229" actId="164"/>
          <ac:grpSpMkLst>
            <pc:docMk/>
            <pc:sldMk cId="297387962" sldId="2147476060"/>
            <ac:grpSpMk id="4" creationId="{C0ED7DA7-9B26-734B-B3AA-D03CB2D777DE}"/>
          </ac:grpSpMkLst>
        </pc:grpChg>
        <pc:picChg chg="add mod">
          <ac:chgData name="Nordlander, Marlene" userId="3f17e3db-c61c-4d59-a0e4-c9af46bd6179" providerId="ADAL" clId="{4FE1CC7B-8F05-40D1-A64A-34BF5A12A77E}" dt="2026-02-18T14:30:32.218" v="15229" actId="164"/>
          <ac:picMkLst>
            <pc:docMk/>
            <pc:sldMk cId="297387962" sldId="2147476060"/>
            <ac:picMk id="3" creationId="{2604415C-B604-C197-1F95-2DE964D55DAF}"/>
          </ac:picMkLst>
        </pc:picChg>
      </pc:sldChg>
      <pc:sldChg chg="modSp add mod modTransition modNotesTx">
        <pc:chgData name="Nordlander, Marlene" userId="3f17e3db-c61c-4d59-a0e4-c9af46bd6179" providerId="ADAL" clId="{4FE1CC7B-8F05-40D1-A64A-34BF5A12A77E}" dt="2026-03-20T10:27:22.052" v="21975" actId="403"/>
        <pc:sldMkLst>
          <pc:docMk/>
          <pc:sldMk cId="3438898624" sldId="2147476066"/>
        </pc:sldMkLst>
        <pc:spChg chg="mod">
          <ac:chgData name="Nordlander, Marlene" userId="3f17e3db-c61c-4d59-a0e4-c9af46bd6179" providerId="ADAL" clId="{4FE1CC7B-8F05-40D1-A64A-34BF5A12A77E}" dt="2026-03-20T10:27:22.052" v="21975" actId="403"/>
          <ac:spMkLst>
            <pc:docMk/>
            <pc:sldMk cId="3438898624" sldId="2147476066"/>
            <ac:spMk id="2" creationId="{BCF58F7D-E081-6857-9265-958F755C13F9}"/>
          </ac:spMkLst>
        </pc:spChg>
      </pc:sldChg>
      <pc:sldChg chg="modNotesTx">
        <pc:chgData name="Nordlander, Marlene" userId="3f17e3db-c61c-4d59-a0e4-c9af46bd6179" providerId="ADAL" clId="{4FE1CC7B-8F05-40D1-A64A-34BF5A12A77E}" dt="2026-03-20T09:42:16.052" v="21636" actId="6549"/>
        <pc:sldMkLst>
          <pc:docMk/>
          <pc:sldMk cId="1276344868" sldId="2147476067"/>
        </pc:sldMkLst>
      </pc:sldChg>
      <pc:sldChg chg="addSp delSp modSp new mod modTransition modAnim modNotesTx">
        <pc:chgData name="Nordlander, Marlene" userId="3f17e3db-c61c-4d59-a0e4-c9af46bd6179" providerId="ADAL" clId="{4FE1CC7B-8F05-40D1-A64A-34BF5A12A77E}" dt="2026-02-20T12:10:16.135" v="19126"/>
        <pc:sldMkLst>
          <pc:docMk/>
          <pc:sldMk cId="3702369686" sldId="2147476068"/>
        </pc:sldMkLst>
      </pc:sldChg>
      <pc:sldChg chg="addSp delSp modSp new mod modClrScheme modAnim chgLayout modNotesTx">
        <pc:chgData name="Nordlander, Marlene" userId="3f17e3db-c61c-4d59-a0e4-c9af46bd6179" providerId="ADAL" clId="{4FE1CC7B-8F05-40D1-A64A-34BF5A12A77E}" dt="2026-03-12T09:39:17.727" v="20896" actId="5793"/>
        <pc:sldMkLst>
          <pc:docMk/>
          <pc:sldMk cId="419235895" sldId="2147476069"/>
        </pc:sldMkLst>
        <pc:spChg chg="add mod ord">
          <ac:chgData name="Nordlander, Marlene" userId="3f17e3db-c61c-4d59-a0e4-c9af46bd6179" providerId="ADAL" clId="{4FE1CC7B-8F05-40D1-A64A-34BF5A12A77E}" dt="2026-03-12T09:33:45.857" v="20885" actId="122"/>
          <ac:spMkLst>
            <pc:docMk/>
            <pc:sldMk cId="419235895" sldId="2147476069"/>
            <ac:spMk id="5" creationId="{7650F668-623F-B9B8-D0DD-1F0D32650E2B}"/>
          </ac:spMkLst>
        </pc:spChg>
        <pc:spChg chg="add mod">
          <ac:chgData name="Nordlander, Marlene" userId="3f17e3db-c61c-4d59-a0e4-c9af46bd6179" providerId="ADAL" clId="{4FE1CC7B-8F05-40D1-A64A-34BF5A12A77E}" dt="2026-03-12T09:34:36.065" v="20891" actId="1076"/>
          <ac:spMkLst>
            <pc:docMk/>
            <pc:sldMk cId="419235895" sldId="2147476069"/>
            <ac:spMk id="11" creationId="{5285C4F9-4B33-B948-3D16-EBC0C29E6055}"/>
          </ac:spMkLst>
        </pc:spChg>
        <pc:spChg chg="add mod ord">
          <ac:chgData name="Nordlander, Marlene" userId="3f17e3db-c61c-4d59-a0e4-c9af46bd6179" providerId="ADAL" clId="{4FE1CC7B-8F05-40D1-A64A-34BF5A12A77E}" dt="2026-03-12T09:33:45.857" v="20885" actId="122"/>
          <ac:spMkLst>
            <pc:docMk/>
            <pc:sldMk cId="419235895" sldId="2147476069"/>
            <ac:spMk id="16" creationId="{8B55E577-2F6D-8E32-D539-D7994CA5DF40}"/>
          </ac:spMkLst>
        </pc:spChg>
        <pc:grpChg chg="add mod">
          <ac:chgData name="Nordlander, Marlene" userId="3f17e3db-c61c-4d59-a0e4-c9af46bd6179" providerId="ADAL" clId="{4FE1CC7B-8F05-40D1-A64A-34BF5A12A77E}" dt="2026-03-12T09:34:17.786" v="20889" actId="1076"/>
          <ac:grpSpMkLst>
            <pc:docMk/>
            <pc:sldMk cId="419235895" sldId="2147476069"/>
            <ac:grpSpMk id="7" creationId="{5B0B0E24-6DB5-1431-6CCF-EA68557CFCF4}"/>
          </ac:grpSpMkLst>
        </pc:grpChg>
        <pc:grpChg chg="add mod">
          <ac:chgData name="Nordlander, Marlene" userId="3f17e3db-c61c-4d59-a0e4-c9af46bd6179" providerId="ADAL" clId="{4FE1CC7B-8F05-40D1-A64A-34BF5A12A77E}" dt="2026-03-12T09:34:25.673" v="20890" actId="1076"/>
          <ac:grpSpMkLst>
            <pc:docMk/>
            <pc:sldMk cId="419235895" sldId="2147476069"/>
            <ac:grpSpMk id="9" creationId="{63CE31C3-06D1-3116-CCEF-6ECA375F5149}"/>
          </ac:grpSpMkLst>
        </pc:grpChg>
        <pc:picChg chg="add mod modCrop">
          <ac:chgData name="Nordlander, Marlene" userId="3f17e3db-c61c-4d59-a0e4-c9af46bd6179" providerId="ADAL" clId="{4FE1CC7B-8F05-40D1-A64A-34BF5A12A77E}" dt="2026-03-12T09:34:13.565" v="20888" actId="18131"/>
          <ac:picMkLst>
            <pc:docMk/>
            <pc:sldMk cId="419235895" sldId="2147476069"/>
            <ac:picMk id="3" creationId="{0FE3CDBB-65CE-70DC-15BE-11121EC3A86C}"/>
          </ac:picMkLst>
        </pc:picChg>
      </pc:sldChg>
      <pc:sldChg chg="addSp delSp modSp new mod modClrScheme modAnim chgLayout modNotesTx">
        <pc:chgData name="Nordlander, Marlene" userId="3f17e3db-c61c-4d59-a0e4-c9af46bd6179" providerId="ADAL" clId="{4FE1CC7B-8F05-40D1-A64A-34BF5A12A77E}" dt="2026-03-20T10:26:41.120" v="21973" actId="15"/>
        <pc:sldMkLst>
          <pc:docMk/>
          <pc:sldMk cId="817417956" sldId="2147476070"/>
        </pc:sldMkLst>
      </pc:sldChg>
      <pc:sldChg chg="modSp mod">
        <pc:chgData name="Nordlander, Marlene" userId="3f17e3db-c61c-4d59-a0e4-c9af46bd6179" providerId="ADAL" clId="{4FE1CC7B-8F05-40D1-A64A-34BF5A12A77E}" dt="2026-03-20T10:29:50.877" v="21992" actId="20577"/>
        <pc:sldMkLst>
          <pc:docMk/>
          <pc:sldMk cId="1413074574" sldId="2147476071"/>
        </pc:sldMkLst>
        <pc:spChg chg="mod">
          <ac:chgData name="Nordlander, Marlene" userId="3f17e3db-c61c-4d59-a0e4-c9af46bd6179" providerId="ADAL" clId="{4FE1CC7B-8F05-40D1-A64A-34BF5A12A77E}" dt="2026-03-20T10:29:50.877" v="21992" actId="20577"/>
          <ac:spMkLst>
            <pc:docMk/>
            <pc:sldMk cId="1413074574" sldId="2147476071"/>
            <ac:spMk id="3" creationId="{6C8707DB-F863-376F-66E4-517EA3E1F837}"/>
          </ac:spMkLst>
        </pc:spChg>
      </pc:sldChg>
      <pc:sldChg chg="addSp delSp modSp add mod ord modTransition modAnim modNotesTx">
        <pc:chgData name="Nordlander, Marlene" userId="3f17e3db-c61c-4d59-a0e4-c9af46bd6179" providerId="ADAL" clId="{4FE1CC7B-8F05-40D1-A64A-34BF5A12A77E}" dt="2026-03-20T10:30:19.661" v="21994" actId="403"/>
        <pc:sldMkLst>
          <pc:docMk/>
          <pc:sldMk cId="660643900" sldId="2147476072"/>
        </pc:sldMkLst>
        <pc:spChg chg="mod">
          <ac:chgData name="Nordlander, Marlene" userId="3f17e3db-c61c-4d59-a0e4-c9af46bd6179" providerId="ADAL" clId="{4FE1CC7B-8F05-40D1-A64A-34BF5A12A77E}" dt="2026-03-20T10:30:19.661" v="21994" actId="403"/>
          <ac:spMkLst>
            <pc:docMk/>
            <pc:sldMk cId="660643900" sldId="2147476072"/>
            <ac:spMk id="2" creationId="{3325BF8B-6829-EEAB-FAFB-205470DD1D36}"/>
          </ac:spMkLst>
        </pc:spChg>
        <pc:spChg chg="add mod">
          <ac:chgData name="Nordlander, Marlene" userId="3f17e3db-c61c-4d59-a0e4-c9af46bd6179" providerId="ADAL" clId="{4FE1CC7B-8F05-40D1-A64A-34BF5A12A77E}" dt="2026-02-18T14:53:04.877" v="15253" actId="179"/>
          <ac:spMkLst>
            <pc:docMk/>
            <pc:sldMk cId="660643900" sldId="2147476072"/>
            <ac:spMk id="7" creationId="{3392BB70-B456-D775-4458-9438C008E25E}"/>
          </ac:spMkLst>
        </pc:spChg>
      </pc:sldChg>
      <pc:sldChg chg="addSp delSp modSp add mod ord modTransition modAnim modNotesTx">
        <pc:chgData name="Nordlander, Marlene" userId="3f17e3db-c61c-4d59-a0e4-c9af46bd6179" providerId="ADAL" clId="{4FE1CC7B-8F05-40D1-A64A-34BF5A12A77E}" dt="2026-03-20T10:30:26.927" v="21996" actId="403"/>
        <pc:sldMkLst>
          <pc:docMk/>
          <pc:sldMk cId="3851676446" sldId="2147476073"/>
        </pc:sldMkLst>
        <pc:spChg chg="mod">
          <ac:chgData name="Nordlander, Marlene" userId="3f17e3db-c61c-4d59-a0e4-c9af46bd6179" providerId="ADAL" clId="{4FE1CC7B-8F05-40D1-A64A-34BF5A12A77E}" dt="2026-03-20T10:30:26.927" v="21996" actId="403"/>
          <ac:spMkLst>
            <pc:docMk/>
            <pc:sldMk cId="3851676446" sldId="2147476073"/>
            <ac:spMk id="2" creationId="{9B9CD27C-5E5E-4756-A785-56B30F1A2EB7}"/>
          </ac:spMkLst>
        </pc:spChg>
      </pc:sldChg>
      <pc:sldChg chg="addSp delSp modSp add mod ord modTransition modAnim modNotesTx">
        <pc:chgData name="Nordlander, Marlene" userId="3f17e3db-c61c-4d59-a0e4-c9af46bd6179" providerId="ADAL" clId="{4FE1CC7B-8F05-40D1-A64A-34BF5A12A77E}" dt="2026-03-20T10:30:32.985" v="21998" actId="403"/>
        <pc:sldMkLst>
          <pc:docMk/>
          <pc:sldMk cId="486436101" sldId="2147476074"/>
        </pc:sldMkLst>
        <pc:spChg chg="mod">
          <ac:chgData name="Nordlander, Marlene" userId="3f17e3db-c61c-4d59-a0e4-c9af46bd6179" providerId="ADAL" clId="{4FE1CC7B-8F05-40D1-A64A-34BF5A12A77E}" dt="2026-03-20T10:30:32.985" v="21998" actId="403"/>
          <ac:spMkLst>
            <pc:docMk/>
            <pc:sldMk cId="486436101" sldId="2147476074"/>
            <ac:spMk id="2" creationId="{3005A952-5E6E-6E74-ED6D-6B7C5F5A3F94}"/>
          </ac:spMkLst>
        </pc:spChg>
      </pc:sldChg>
      <pc:sldChg chg="addSp delSp modSp new mod modTransition modClrScheme modAnim chgLayout modNotesTx">
        <pc:chgData name="Nordlander, Marlene" userId="3f17e3db-c61c-4d59-a0e4-c9af46bd6179" providerId="ADAL" clId="{4FE1CC7B-8F05-40D1-A64A-34BF5A12A77E}" dt="2026-02-20T12:52:10.955" v="19631" actId="113"/>
        <pc:sldMkLst>
          <pc:docMk/>
          <pc:sldMk cId="1820826845" sldId="2147476077"/>
        </pc:sldMkLst>
        <pc:spChg chg="add mod ord">
          <ac:chgData name="Nordlander, Marlene" userId="3f17e3db-c61c-4d59-a0e4-c9af46bd6179" providerId="ADAL" clId="{4FE1CC7B-8F05-40D1-A64A-34BF5A12A77E}" dt="2026-02-19T15:19:01.335" v="18008" actId="122"/>
          <ac:spMkLst>
            <pc:docMk/>
            <pc:sldMk cId="1820826845" sldId="2147476077"/>
            <ac:spMk id="2" creationId="{25039AA9-AB26-612F-71BA-B6E44C7B3065}"/>
          </ac:spMkLst>
        </pc:spChg>
        <pc:spChg chg="add mod">
          <ac:chgData name="Nordlander, Marlene" userId="3f17e3db-c61c-4d59-a0e4-c9af46bd6179" providerId="ADAL" clId="{4FE1CC7B-8F05-40D1-A64A-34BF5A12A77E}" dt="2026-02-19T15:19:57.165" v="18016" actId="14100"/>
          <ac:spMkLst>
            <pc:docMk/>
            <pc:sldMk cId="1820826845" sldId="2147476077"/>
            <ac:spMk id="9" creationId="{46D1826E-1629-C8CE-E4DD-AC02B21FC8C4}"/>
          </ac:spMkLst>
        </pc:spChg>
        <pc:spChg chg="add mod">
          <ac:chgData name="Nordlander, Marlene" userId="3f17e3db-c61c-4d59-a0e4-c9af46bd6179" providerId="ADAL" clId="{4FE1CC7B-8F05-40D1-A64A-34BF5A12A77E}" dt="2026-02-19T15:20:51.547" v="18025" actId="14100"/>
          <ac:spMkLst>
            <pc:docMk/>
            <pc:sldMk cId="1820826845" sldId="2147476077"/>
            <ac:spMk id="10" creationId="{F249D2D3-CC38-2CF5-164B-9E5F03EB8170}"/>
          </ac:spMkLst>
        </pc:spChg>
        <pc:spChg chg="add mod">
          <ac:chgData name="Nordlander, Marlene" userId="3f17e3db-c61c-4d59-a0e4-c9af46bd6179" providerId="ADAL" clId="{4FE1CC7B-8F05-40D1-A64A-34BF5A12A77E}" dt="2026-02-19T15:20:05.002" v="18018" actId="14100"/>
          <ac:spMkLst>
            <pc:docMk/>
            <pc:sldMk cId="1820826845" sldId="2147476077"/>
            <ac:spMk id="11" creationId="{AE0F6F9D-94E6-E75C-E219-74A574A78A3B}"/>
          </ac:spMkLst>
        </pc:spChg>
        <pc:spChg chg="add mod">
          <ac:chgData name="Nordlander, Marlene" userId="3f17e3db-c61c-4d59-a0e4-c9af46bd6179" providerId="ADAL" clId="{4FE1CC7B-8F05-40D1-A64A-34BF5A12A77E}" dt="2026-02-19T15:20:48.419" v="18024" actId="14100"/>
          <ac:spMkLst>
            <pc:docMk/>
            <pc:sldMk cId="1820826845" sldId="2147476077"/>
            <ac:spMk id="12" creationId="{929CD56D-93BB-338D-6654-3E8EC2EBFB36}"/>
          </ac:spMkLst>
        </pc:spChg>
        <pc:spChg chg="add mod">
          <ac:chgData name="Nordlander, Marlene" userId="3f17e3db-c61c-4d59-a0e4-c9af46bd6179" providerId="ADAL" clId="{4FE1CC7B-8F05-40D1-A64A-34BF5A12A77E}" dt="2026-02-19T15:20:00.817" v="18017" actId="14100"/>
          <ac:spMkLst>
            <pc:docMk/>
            <pc:sldMk cId="1820826845" sldId="2147476077"/>
            <ac:spMk id="13" creationId="{71A1C782-E0A7-463A-E53B-314C8774C706}"/>
          </ac:spMkLst>
        </pc:spChg>
        <pc:spChg chg="add mod">
          <ac:chgData name="Nordlander, Marlene" userId="3f17e3db-c61c-4d59-a0e4-c9af46bd6179" providerId="ADAL" clId="{4FE1CC7B-8F05-40D1-A64A-34BF5A12A77E}" dt="2026-02-19T15:20:29.887" v="18022" actId="14100"/>
          <ac:spMkLst>
            <pc:docMk/>
            <pc:sldMk cId="1820826845" sldId="2147476077"/>
            <ac:spMk id="14" creationId="{C28B6EA4-2C80-611A-687C-A226486CE818}"/>
          </ac:spMkLst>
        </pc:spChg>
        <pc:spChg chg="add mod">
          <ac:chgData name="Nordlander, Marlene" userId="3f17e3db-c61c-4d59-a0e4-c9af46bd6179" providerId="ADAL" clId="{4FE1CC7B-8F05-40D1-A64A-34BF5A12A77E}" dt="2026-02-19T15:20:10.312" v="18019" actId="14100"/>
          <ac:spMkLst>
            <pc:docMk/>
            <pc:sldMk cId="1820826845" sldId="2147476077"/>
            <ac:spMk id="15" creationId="{D94EEC2B-8E5F-F728-106A-F89F9243EC45}"/>
          </ac:spMkLst>
        </pc:spChg>
        <pc:spChg chg="add mod">
          <ac:chgData name="Nordlander, Marlene" userId="3f17e3db-c61c-4d59-a0e4-c9af46bd6179" providerId="ADAL" clId="{4FE1CC7B-8F05-40D1-A64A-34BF5A12A77E}" dt="2026-02-19T15:20:37.672" v="18023" actId="14100"/>
          <ac:spMkLst>
            <pc:docMk/>
            <pc:sldMk cId="1820826845" sldId="2147476077"/>
            <ac:spMk id="16" creationId="{A83DB8FF-9538-3C15-05E9-416FA63B3A38}"/>
          </ac:spMkLst>
        </pc:spChg>
      </pc:sldChg>
      <pc:sldChg chg="addSp delSp modSp new mod ord modTransition modAnim modNotesTx">
        <pc:chgData name="Nordlander, Marlene" userId="3f17e3db-c61c-4d59-a0e4-c9af46bd6179" providerId="ADAL" clId="{4FE1CC7B-8F05-40D1-A64A-34BF5A12A77E}" dt="2026-02-20T12:00:43.987" v="18898" actId="20577"/>
        <pc:sldMkLst>
          <pc:docMk/>
          <pc:sldMk cId="2866498172" sldId="2147476078"/>
        </pc:sldMkLst>
        <pc:spChg chg="add mod">
          <ac:chgData name="Nordlander, Marlene" userId="3f17e3db-c61c-4d59-a0e4-c9af46bd6179" providerId="ADAL" clId="{4FE1CC7B-8F05-40D1-A64A-34BF5A12A77E}" dt="2026-02-18T15:32:57.357" v="15848" actId="21"/>
          <ac:spMkLst>
            <pc:docMk/>
            <pc:sldMk cId="2866498172" sldId="2147476078"/>
            <ac:spMk id="7" creationId="{C9DD3A72-8475-E269-575F-4A29E3F7FA7C}"/>
          </ac:spMkLst>
        </pc:spChg>
        <pc:picChg chg="add mod ord">
          <ac:chgData name="Nordlander, Marlene" userId="3f17e3db-c61c-4d59-a0e4-c9af46bd6179" providerId="ADAL" clId="{4FE1CC7B-8F05-40D1-A64A-34BF5A12A77E}" dt="2026-02-18T15:32:56.464" v="15847" actId="1076"/>
          <ac:picMkLst>
            <pc:docMk/>
            <pc:sldMk cId="2866498172" sldId="2147476078"/>
            <ac:picMk id="12" creationId="{52034FEF-864E-65C3-6B20-4B89EC758F06}"/>
          </ac:picMkLst>
        </pc:picChg>
        <pc:inkChg chg="add mod">
          <ac:chgData name="Nordlander, Marlene" userId="3f17e3db-c61c-4d59-a0e4-c9af46bd6179" providerId="ADAL" clId="{4FE1CC7B-8F05-40D1-A64A-34BF5A12A77E}" dt="2026-02-18T15:33:55.282" v="15860" actId="1076"/>
          <ac:inkMkLst>
            <pc:docMk/>
            <pc:sldMk cId="2866498172" sldId="2147476078"/>
            <ac:inkMk id="15" creationId="{5B900BF8-7801-0693-6039-1D8941EA5DCE}"/>
          </ac:inkMkLst>
        </pc:inkChg>
      </pc:sldChg>
      <pc:sldChg chg="addSp delSp modSp add mod modTransition addAnim delAnim modAnim modNotesTx">
        <pc:chgData name="Nordlander, Marlene" userId="3f17e3db-c61c-4d59-a0e4-c9af46bd6179" providerId="ADAL" clId="{4FE1CC7B-8F05-40D1-A64A-34BF5A12A77E}" dt="2026-02-20T13:03:55.841" v="20288" actId="20577"/>
        <pc:sldMkLst>
          <pc:docMk/>
          <pc:sldMk cId="2709705330" sldId="2147476081"/>
        </pc:sldMkLst>
        <pc:spChg chg="add del mod topLvl">
          <ac:chgData name="Nordlander, Marlene" userId="3f17e3db-c61c-4d59-a0e4-c9af46bd6179" providerId="ADAL" clId="{4FE1CC7B-8F05-40D1-A64A-34BF5A12A77E}" dt="2026-02-19T15:29:45.936" v="18163" actId="1076"/>
          <ac:spMkLst>
            <pc:docMk/>
            <pc:sldMk cId="2709705330" sldId="2147476081"/>
            <ac:spMk id="3" creationId="{5F3E6EFF-8C07-565E-F1A4-0BCD78C346C4}"/>
          </ac:spMkLst>
        </pc:spChg>
        <pc:spChg chg="mod">
          <ac:chgData name="Nordlander, Marlene" userId="3f17e3db-c61c-4d59-a0e4-c9af46bd6179" providerId="ADAL" clId="{4FE1CC7B-8F05-40D1-A64A-34BF5A12A77E}" dt="2026-02-19T15:29:34.760" v="18161" actId="14100"/>
          <ac:spMkLst>
            <pc:docMk/>
            <pc:sldMk cId="2709705330" sldId="2147476081"/>
            <ac:spMk id="5" creationId="{1FC89560-D193-5140-9CED-EA8DEEB14B7A}"/>
          </ac:spMkLst>
        </pc:spChg>
        <pc:spChg chg="mod">
          <ac:chgData name="Nordlander, Marlene" userId="3f17e3db-c61c-4d59-a0e4-c9af46bd6179" providerId="ADAL" clId="{4FE1CC7B-8F05-40D1-A64A-34BF5A12A77E}" dt="2026-02-19T15:24:58.947" v="18096" actId="207"/>
          <ac:spMkLst>
            <pc:docMk/>
            <pc:sldMk cId="2709705330" sldId="2147476081"/>
            <ac:spMk id="7" creationId="{0E4F43A8-E622-5293-EFB6-123C943D594F}"/>
          </ac:spMkLst>
        </pc:spChg>
        <pc:spChg chg="mod">
          <ac:chgData name="Nordlander, Marlene" userId="3f17e3db-c61c-4d59-a0e4-c9af46bd6179" providerId="ADAL" clId="{4FE1CC7B-8F05-40D1-A64A-34BF5A12A77E}" dt="2026-02-19T15:28:31.957" v="18155" actId="1076"/>
          <ac:spMkLst>
            <pc:docMk/>
            <pc:sldMk cId="2709705330" sldId="2147476081"/>
            <ac:spMk id="12" creationId="{DCB8C4D3-CF8E-3ABD-488D-C550FF12E8CE}"/>
          </ac:spMkLst>
        </pc:spChg>
        <pc:spChg chg="mod">
          <ac:chgData name="Nordlander, Marlene" userId="3f17e3db-c61c-4d59-a0e4-c9af46bd6179" providerId="ADAL" clId="{4FE1CC7B-8F05-40D1-A64A-34BF5A12A77E}" dt="2026-02-19T15:29:39.555" v="18162" actId="14100"/>
          <ac:spMkLst>
            <pc:docMk/>
            <pc:sldMk cId="2709705330" sldId="2147476081"/>
            <ac:spMk id="13" creationId="{EEF05F2E-96E1-8C56-F4E5-079F467E3781}"/>
          </ac:spMkLst>
        </pc:spChg>
        <pc:spChg chg="mod">
          <ac:chgData name="Nordlander, Marlene" userId="3f17e3db-c61c-4d59-a0e4-c9af46bd6179" providerId="ADAL" clId="{4FE1CC7B-8F05-40D1-A64A-34BF5A12A77E}" dt="2026-02-19T15:25:07.173" v="18098" actId="207"/>
          <ac:spMkLst>
            <pc:docMk/>
            <pc:sldMk cId="2709705330" sldId="2147476081"/>
            <ac:spMk id="14" creationId="{C290E7FD-8A29-0086-1F51-1D0E03B7C694}"/>
          </ac:spMkLst>
        </pc:spChg>
        <pc:grpChg chg="add del mod">
          <ac:chgData name="Nordlander, Marlene" userId="3f17e3db-c61c-4d59-a0e4-c9af46bd6179" providerId="ADAL" clId="{4FE1CC7B-8F05-40D1-A64A-34BF5A12A77E}" dt="2026-02-19T15:29:23.828" v="18160" actId="1076"/>
          <ac:grpSpMkLst>
            <pc:docMk/>
            <pc:sldMk cId="2709705330" sldId="2147476081"/>
            <ac:grpSpMk id="2" creationId="{3621B20A-FD1F-F6C2-5565-CE081803BC02}"/>
          </ac:grpSpMkLst>
        </pc:grpChg>
        <pc:grpChg chg="mod topLvl">
          <ac:chgData name="Nordlander, Marlene" userId="3f17e3db-c61c-4d59-a0e4-c9af46bd6179" providerId="ADAL" clId="{4FE1CC7B-8F05-40D1-A64A-34BF5A12A77E}" dt="2026-02-19T15:28:06.594" v="18149" actId="478"/>
          <ac:grpSpMkLst>
            <pc:docMk/>
            <pc:sldMk cId="2709705330" sldId="2147476081"/>
            <ac:grpSpMk id="4" creationId="{9FE3940B-A41E-5A76-D959-D148A1E74475}"/>
          </ac:grpSpMkLst>
        </pc:grpChg>
        <pc:grpChg chg="add mod">
          <ac:chgData name="Nordlander, Marlene" userId="3f17e3db-c61c-4d59-a0e4-c9af46bd6179" providerId="ADAL" clId="{4FE1CC7B-8F05-40D1-A64A-34BF5A12A77E}" dt="2026-02-19T15:29:16.903" v="18159" actId="1076"/>
          <ac:grpSpMkLst>
            <pc:docMk/>
            <pc:sldMk cId="2709705330" sldId="2147476081"/>
            <ac:grpSpMk id="8" creationId="{5905DD91-DAD6-D671-F73B-18941D41FE3C}"/>
          </ac:grpSpMkLst>
        </pc:grpChg>
        <pc:grpChg chg="mod">
          <ac:chgData name="Nordlander, Marlene" userId="3f17e3db-c61c-4d59-a0e4-c9af46bd6179" providerId="ADAL" clId="{4FE1CC7B-8F05-40D1-A64A-34BF5A12A77E}" dt="2026-02-19T15:23:20.529" v="18037"/>
          <ac:grpSpMkLst>
            <pc:docMk/>
            <pc:sldMk cId="2709705330" sldId="2147476081"/>
            <ac:grpSpMk id="10" creationId="{B62FA59F-A828-9297-1EA4-32F657A31528}"/>
          </ac:grpSpMkLst>
        </pc:grpChg>
        <pc:picChg chg="mod modCrop">
          <ac:chgData name="Nordlander, Marlene" userId="3f17e3db-c61c-4d59-a0e4-c9af46bd6179" providerId="ADAL" clId="{4FE1CC7B-8F05-40D1-A64A-34BF5A12A77E}" dt="2026-02-19T15:25:48.997" v="18107" actId="1076"/>
          <ac:picMkLst>
            <pc:docMk/>
            <pc:sldMk cId="2709705330" sldId="2147476081"/>
            <ac:picMk id="6" creationId="{4CA6D031-E610-204A-0959-8A1C037D8E7D}"/>
          </ac:picMkLst>
        </pc:picChg>
      </pc:sldChg>
      <pc:sldChg chg="addSp delSp modSp new mod ord modTransition modClrScheme chgLayout modNotesTx">
        <pc:chgData name="Nordlander, Marlene" userId="3f17e3db-c61c-4d59-a0e4-c9af46bd6179" providerId="ADAL" clId="{4FE1CC7B-8F05-40D1-A64A-34BF5A12A77E}" dt="2026-02-20T11:58:47.813" v="18816" actId="1076"/>
        <pc:sldMkLst>
          <pc:docMk/>
          <pc:sldMk cId="3644796312" sldId="2147476082"/>
        </pc:sldMkLst>
        <pc:spChg chg="mod ord">
          <ac:chgData name="Nordlander, Marlene" userId="3f17e3db-c61c-4d59-a0e4-c9af46bd6179" providerId="ADAL" clId="{4FE1CC7B-8F05-40D1-A64A-34BF5A12A77E}" dt="2026-02-20T11:58:47.813" v="18816" actId="1076"/>
          <ac:spMkLst>
            <pc:docMk/>
            <pc:sldMk cId="3644796312" sldId="2147476082"/>
            <ac:spMk id="5" creationId="{F3EEE430-4E4A-7C88-D262-6CA8C4DEFF12}"/>
          </ac:spMkLst>
        </pc:spChg>
      </pc:sldChg>
      <pc:sldChg chg="addSp delSp modSp new mod modTransition modClrScheme modAnim chgLayout modNotesTx">
        <pc:chgData name="Nordlander, Marlene" userId="3f17e3db-c61c-4d59-a0e4-c9af46bd6179" providerId="ADAL" clId="{4FE1CC7B-8F05-40D1-A64A-34BF5A12A77E}" dt="2026-03-20T09:51:19.379" v="21778" actId="20577"/>
        <pc:sldMkLst>
          <pc:docMk/>
          <pc:sldMk cId="185198830" sldId="2147476083"/>
        </pc:sldMkLst>
        <pc:spChg chg="add mod ord">
          <ac:chgData name="Nordlander, Marlene" userId="3f17e3db-c61c-4d59-a0e4-c9af46bd6179" providerId="ADAL" clId="{4FE1CC7B-8F05-40D1-A64A-34BF5A12A77E}" dt="2026-02-19T15:18:15.396" v="17963" actId="20577"/>
          <ac:spMkLst>
            <pc:docMk/>
            <pc:sldMk cId="185198830" sldId="2147476083"/>
            <ac:spMk id="4" creationId="{8FF2343E-2074-B0DD-F109-BB5185DFDE7C}"/>
          </ac:spMkLst>
        </pc:spChg>
        <pc:spChg chg="add mod">
          <ac:chgData name="Nordlander, Marlene" userId="3f17e3db-c61c-4d59-a0e4-c9af46bd6179" providerId="ADAL" clId="{4FE1CC7B-8F05-40D1-A64A-34BF5A12A77E}" dt="2026-02-19T12:25:31.908" v="17632" actId="164"/>
          <ac:spMkLst>
            <pc:docMk/>
            <pc:sldMk cId="185198830" sldId="2147476083"/>
            <ac:spMk id="10" creationId="{8DEE45AB-629C-1DB6-5BC0-925AEBC0C3BB}"/>
          </ac:spMkLst>
        </pc:spChg>
        <pc:spChg chg="add mod">
          <ac:chgData name="Nordlander, Marlene" userId="3f17e3db-c61c-4d59-a0e4-c9af46bd6179" providerId="ADAL" clId="{4FE1CC7B-8F05-40D1-A64A-34BF5A12A77E}" dt="2026-02-19T12:25:43.194" v="17633" actId="164"/>
          <ac:spMkLst>
            <pc:docMk/>
            <pc:sldMk cId="185198830" sldId="2147476083"/>
            <ac:spMk id="11" creationId="{DD001937-FFBE-F559-76FC-6877A248369E}"/>
          </ac:spMkLst>
        </pc:spChg>
        <pc:spChg chg="add mod">
          <ac:chgData name="Nordlander, Marlene" userId="3f17e3db-c61c-4d59-a0e4-c9af46bd6179" providerId="ADAL" clId="{4FE1CC7B-8F05-40D1-A64A-34BF5A12A77E}" dt="2026-02-19T12:25:48.294" v="17634" actId="164"/>
          <ac:spMkLst>
            <pc:docMk/>
            <pc:sldMk cId="185198830" sldId="2147476083"/>
            <ac:spMk id="12" creationId="{71F2EBAC-2FDF-7176-C5C3-DD4A029F98B9}"/>
          </ac:spMkLst>
        </pc:spChg>
        <pc:spChg chg="add mod">
          <ac:chgData name="Nordlander, Marlene" userId="3f17e3db-c61c-4d59-a0e4-c9af46bd6179" providerId="ADAL" clId="{4FE1CC7B-8F05-40D1-A64A-34BF5A12A77E}" dt="2026-02-19T12:25:31.908" v="17632" actId="164"/>
          <ac:spMkLst>
            <pc:docMk/>
            <pc:sldMk cId="185198830" sldId="2147476083"/>
            <ac:spMk id="13" creationId="{73312D3A-C13E-D67E-73D7-74C32F8B9E6A}"/>
          </ac:spMkLst>
        </pc:spChg>
        <pc:spChg chg="add mod">
          <ac:chgData name="Nordlander, Marlene" userId="3f17e3db-c61c-4d59-a0e4-c9af46bd6179" providerId="ADAL" clId="{4FE1CC7B-8F05-40D1-A64A-34BF5A12A77E}" dt="2026-02-19T12:25:43.194" v="17633" actId="164"/>
          <ac:spMkLst>
            <pc:docMk/>
            <pc:sldMk cId="185198830" sldId="2147476083"/>
            <ac:spMk id="14" creationId="{08EBC2A8-CD49-4A0D-122C-2F0CDCC4839E}"/>
          </ac:spMkLst>
        </pc:spChg>
        <pc:spChg chg="add mod">
          <ac:chgData name="Nordlander, Marlene" userId="3f17e3db-c61c-4d59-a0e4-c9af46bd6179" providerId="ADAL" clId="{4FE1CC7B-8F05-40D1-A64A-34BF5A12A77E}" dt="2026-03-20T09:50:07.922" v="21718" actId="6549"/>
          <ac:spMkLst>
            <pc:docMk/>
            <pc:sldMk cId="185198830" sldId="2147476083"/>
            <ac:spMk id="15" creationId="{93CE304C-FBC9-318D-98FC-678E8E82E9B1}"/>
          </ac:spMkLst>
        </pc:spChg>
        <pc:grpChg chg="add mod">
          <ac:chgData name="Nordlander, Marlene" userId="3f17e3db-c61c-4d59-a0e4-c9af46bd6179" providerId="ADAL" clId="{4FE1CC7B-8F05-40D1-A64A-34BF5A12A77E}" dt="2026-02-19T12:25:31.908" v="17632" actId="164"/>
          <ac:grpSpMkLst>
            <pc:docMk/>
            <pc:sldMk cId="185198830" sldId="2147476083"/>
            <ac:grpSpMk id="18" creationId="{835728CB-60CB-6D86-10D5-70E5218A2C2D}"/>
          </ac:grpSpMkLst>
        </pc:grpChg>
        <pc:grpChg chg="add mod">
          <ac:chgData name="Nordlander, Marlene" userId="3f17e3db-c61c-4d59-a0e4-c9af46bd6179" providerId="ADAL" clId="{4FE1CC7B-8F05-40D1-A64A-34BF5A12A77E}" dt="2026-02-19T12:25:43.194" v="17633" actId="164"/>
          <ac:grpSpMkLst>
            <pc:docMk/>
            <pc:sldMk cId="185198830" sldId="2147476083"/>
            <ac:grpSpMk id="19" creationId="{D6225215-C0D1-D453-C42D-7DCC6EBD6464}"/>
          </ac:grpSpMkLst>
        </pc:grpChg>
        <pc:grpChg chg="add mod">
          <ac:chgData name="Nordlander, Marlene" userId="3f17e3db-c61c-4d59-a0e4-c9af46bd6179" providerId="ADAL" clId="{4FE1CC7B-8F05-40D1-A64A-34BF5A12A77E}" dt="2026-02-19T12:25:48.294" v="17634" actId="164"/>
          <ac:grpSpMkLst>
            <pc:docMk/>
            <pc:sldMk cId="185198830" sldId="2147476083"/>
            <ac:grpSpMk id="20" creationId="{AC0B84DE-49F6-11C5-1E28-7110989D3429}"/>
          </ac:grpSpMkLst>
        </pc:grpChg>
        <pc:picChg chg="add mod modCrop">
          <ac:chgData name="Nordlander, Marlene" userId="3f17e3db-c61c-4d59-a0e4-c9af46bd6179" providerId="ADAL" clId="{4FE1CC7B-8F05-40D1-A64A-34BF5A12A77E}" dt="2026-02-19T12:25:43.194" v="17633" actId="164"/>
          <ac:picMkLst>
            <pc:docMk/>
            <pc:sldMk cId="185198830" sldId="2147476083"/>
            <ac:picMk id="7" creationId="{6EE06E6D-5EC3-DAAC-AC9A-6E946E2B97EF}"/>
          </ac:picMkLst>
        </pc:picChg>
        <pc:picChg chg="add mod modCrop">
          <ac:chgData name="Nordlander, Marlene" userId="3f17e3db-c61c-4d59-a0e4-c9af46bd6179" providerId="ADAL" clId="{4FE1CC7B-8F05-40D1-A64A-34BF5A12A77E}" dt="2026-02-19T12:25:31.908" v="17632" actId="164"/>
          <ac:picMkLst>
            <pc:docMk/>
            <pc:sldMk cId="185198830" sldId="2147476083"/>
            <ac:picMk id="8" creationId="{AF6ADE4C-DA78-B0C9-EB8D-01A4B780FD8C}"/>
          </ac:picMkLst>
        </pc:picChg>
        <pc:picChg chg="add mod modCrop">
          <ac:chgData name="Nordlander, Marlene" userId="3f17e3db-c61c-4d59-a0e4-c9af46bd6179" providerId="ADAL" clId="{4FE1CC7B-8F05-40D1-A64A-34BF5A12A77E}" dt="2026-02-19T12:25:48.294" v="17634" actId="164"/>
          <ac:picMkLst>
            <pc:docMk/>
            <pc:sldMk cId="185198830" sldId="2147476083"/>
            <ac:picMk id="9" creationId="{169DFD5C-EE02-0B09-59D4-7A0A02E3644E}"/>
          </ac:picMkLst>
        </pc:picChg>
      </pc:sldChg>
      <pc:sldChg chg="addSp delSp modSp new mod modTransition modClrScheme chgLayout modNotesTx">
        <pc:chgData name="Nordlander, Marlene" userId="3f17e3db-c61c-4d59-a0e4-c9af46bd6179" providerId="ADAL" clId="{4FE1CC7B-8F05-40D1-A64A-34BF5A12A77E}" dt="2026-03-20T10:29:49.657" v="21991" actId="403"/>
        <pc:sldMkLst>
          <pc:docMk/>
          <pc:sldMk cId="1866401820" sldId="2147476084"/>
        </pc:sldMkLst>
        <pc:spChg chg="mod ord">
          <ac:chgData name="Nordlander, Marlene" userId="3f17e3db-c61c-4d59-a0e4-c9af46bd6179" providerId="ADAL" clId="{4FE1CC7B-8F05-40D1-A64A-34BF5A12A77E}" dt="2026-03-20T10:29:49.657" v="21991" actId="403"/>
          <ac:spMkLst>
            <pc:docMk/>
            <pc:sldMk cId="1866401820" sldId="2147476084"/>
            <ac:spMk id="3" creationId="{99E362E1-A6AE-B0A3-8E71-014690451297}"/>
          </ac:spMkLst>
        </pc:spChg>
        <pc:picChg chg="add mod modCrop">
          <ac:chgData name="Nordlander, Marlene" userId="3f17e3db-c61c-4d59-a0e4-c9af46bd6179" providerId="ADAL" clId="{4FE1CC7B-8F05-40D1-A64A-34BF5A12A77E}" dt="2026-02-19T10:03:33.433" v="16826" actId="18131"/>
          <ac:picMkLst>
            <pc:docMk/>
            <pc:sldMk cId="1866401820" sldId="2147476084"/>
            <ac:picMk id="7" creationId="{5AF19FA2-BCE1-391C-FB5D-D570D3C1EFAB}"/>
          </ac:picMkLst>
        </pc:picChg>
      </pc:sldChg>
      <pc:sldChg chg="addSp delSp modSp new mod modClrScheme delAnim modAnim chgLayout modNotesTx">
        <pc:chgData name="Nordlander, Marlene" userId="3f17e3db-c61c-4d59-a0e4-c9af46bd6179" providerId="ADAL" clId="{4FE1CC7B-8F05-40D1-A64A-34BF5A12A77E}" dt="2026-03-20T09:43:46.296" v="21642" actId="20577"/>
        <pc:sldMkLst>
          <pc:docMk/>
          <pc:sldMk cId="1553523245" sldId="2147476085"/>
        </pc:sldMkLst>
        <pc:spChg chg="add mod">
          <ac:chgData name="Nordlander, Marlene" userId="3f17e3db-c61c-4d59-a0e4-c9af46bd6179" providerId="ADAL" clId="{4FE1CC7B-8F05-40D1-A64A-34BF5A12A77E}" dt="2026-02-20T13:44:18.914" v="20548" actId="20577"/>
          <ac:spMkLst>
            <pc:docMk/>
            <pc:sldMk cId="1553523245" sldId="2147476085"/>
            <ac:spMk id="12" creationId="{C82F18BF-9B28-CC56-396A-AEEFC2C9F839}"/>
          </ac:spMkLst>
        </pc:spChg>
        <pc:spChg chg="add mod">
          <ac:chgData name="Nordlander, Marlene" userId="3f17e3db-c61c-4d59-a0e4-c9af46bd6179" providerId="ADAL" clId="{4FE1CC7B-8F05-40D1-A64A-34BF5A12A77E}" dt="2026-02-20T13:44:07.289" v="20523" actId="20577"/>
          <ac:spMkLst>
            <pc:docMk/>
            <pc:sldMk cId="1553523245" sldId="2147476085"/>
            <ac:spMk id="13" creationId="{0B6FAD60-F5E2-1237-E7E7-EF4BBC2F370D}"/>
          </ac:spMkLst>
        </pc:spChg>
        <pc:spChg chg="add mod">
          <ac:chgData name="Nordlander, Marlene" userId="3f17e3db-c61c-4d59-a0e4-c9af46bd6179" providerId="ADAL" clId="{4FE1CC7B-8F05-40D1-A64A-34BF5A12A77E}" dt="2026-02-20T13:31:39.327" v="20373" actId="6549"/>
          <ac:spMkLst>
            <pc:docMk/>
            <pc:sldMk cId="1553523245" sldId="2147476085"/>
            <ac:spMk id="14" creationId="{0A0E7E4D-476C-02CB-362F-039884B26D1B}"/>
          </ac:spMkLst>
        </pc:spChg>
        <pc:spChg chg="add mod">
          <ac:chgData name="Nordlander, Marlene" userId="3f17e3db-c61c-4d59-a0e4-c9af46bd6179" providerId="ADAL" clId="{4FE1CC7B-8F05-40D1-A64A-34BF5A12A77E}" dt="2026-02-20T13:31:46.128" v="20374" actId="6549"/>
          <ac:spMkLst>
            <pc:docMk/>
            <pc:sldMk cId="1553523245" sldId="2147476085"/>
            <ac:spMk id="15" creationId="{EB67EB70-22CF-B2D9-0D97-74EF65331DBD}"/>
          </ac:spMkLst>
        </pc:spChg>
        <pc:spChg chg="mod">
          <ac:chgData name="Nordlander, Marlene" userId="3f17e3db-c61c-4d59-a0e4-c9af46bd6179" providerId="ADAL" clId="{4FE1CC7B-8F05-40D1-A64A-34BF5A12A77E}" dt="2026-02-20T13:35:17.857" v="20381"/>
          <ac:spMkLst>
            <pc:docMk/>
            <pc:sldMk cId="1553523245" sldId="2147476085"/>
            <ac:spMk id="17" creationId="{3D8E18EE-6115-6A29-7834-0D7173D0AC9C}"/>
          </ac:spMkLst>
        </pc:spChg>
        <pc:spChg chg="add mod">
          <ac:chgData name="Nordlander, Marlene" userId="3f17e3db-c61c-4d59-a0e4-c9af46bd6179" providerId="ADAL" clId="{4FE1CC7B-8F05-40D1-A64A-34BF5A12A77E}" dt="2026-02-20T13:55:57.716" v="20832" actId="1076"/>
          <ac:spMkLst>
            <pc:docMk/>
            <pc:sldMk cId="1553523245" sldId="2147476085"/>
            <ac:spMk id="19" creationId="{678443A3-0C48-7831-4DD7-22089142D11A}"/>
          </ac:spMkLst>
        </pc:spChg>
        <pc:spChg chg="add mod">
          <ac:chgData name="Nordlander, Marlene" userId="3f17e3db-c61c-4d59-a0e4-c9af46bd6179" providerId="ADAL" clId="{4FE1CC7B-8F05-40D1-A64A-34BF5A12A77E}" dt="2026-02-20T13:55:45.918" v="20830"/>
          <ac:spMkLst>
            <pc:docMk/>
            <pc:sldMk cId="1553523245" sldId="2147476085"/>
            <ac:spMk id="20" creationId="{A4D721BE-D81A-BAFC-0971-E91E6C8E4B99}"/>
          </ac:spMkLst>
        </pc:spChg>
        <pc:spChg chg="add mod">
          <ac:chgData name="Nordlander, Marlene" userId="3f17e3db-c61c-4d59-a0e4-c9af46bd6179" providerId="ADAL" clId="{4FE1CC7B-8F05-40D1-A64A-34BF5A12A77E}" dt="2026-02-20T13:47:03.550" v="20629" actId="1076"/>
          <ac:spMkLst>
            <pc:docMk/>
            <pc:sldMk cId="1553523245" sldId="2147476085"/>
            <ac:spMk id="22" creationId="{D5FAC4D6-84F0-8CEF-0F23-7C20CFE39699}"/>
          </ac:spMkLst>
        </pc:spChg>
        <pc:spChg chg="add mod">
          <ac:chgData name="Nordlander, Marlene" userId="3f17e3db-c61c-4d59-a0e4-c9af46bd6179" providerId="ADAL" clId="{4FE1CC7B-8F05-40D1-A64A-34BF5A12A77E}" dt="2026-02-20T13:52:56.349" v="20816" actId="6549"/>
          <ac:spMkLst>
            <pc:docMk/>
            <pc:sldMk cId="1553523245" sldId="2147476085"/>
            <ac:spMk id="23" creationId="{6E944D19-F22C-D98C-5EE1-4129AA805050}"/>
          </ac:spMkLst>
        </pc:spChg>
        <pc:spChg chg="add mod">
          <ac:chgData name="Nordlander, Marlene" userId="3f17e3db-c61c-4d59-a0e4-c9af46bd6179" providerId="ADAL" clId="{4FE1CC7B-8F05-40D1-A64A-34BF5A12A77E}" dt="2026-02-19T12:21:21.936" v="17523" actId="403"/>
          <ac:spMkLst>
            <pc:docMk/>
            <pc:sldMk cId="1553523245" sldId="2147476085"/>
            <ac:spMk id="24" creationId="{F95FE140-7562-C971-F99B-D3368D4C0551}"/>
          </ac:spMkLst>
        </pc:spChg>
        <pc:spChg chg="add mod">
          <ac:chgData name="Nordlander, Marlene" userId="3f17e3db-c61c-4d59-a0e4-c9af46bd6179" providerId="ADAL" clId="{4FE1CC7B-8F05-40D1-A64A-34BF5A12A77E}" dt="2026-02-19T12:21:21.936" v="17523" actId="403"/>
          <ac:spMkLst>
            <pc:docMk/>
            <pc:sldMk cId="1553523245" sldId="2147476085"/>
            <ac:spMk id="26" creationId="{3BD1A19B-403E-A044-41D4-9B3A8671B2DC}"/>
          </ac:spMkLst>
        </pc:spChg>
        <pc:grpChg chg="mod topLvl">
          <ac:chgData name="Nordlander, Marlene" userId="3f17e3db-c61c-4d59-a0e4-c9af46bd6179" providerId="ADAL" clId="{4FE1CC7B-8F05-40D1-A64A-34BF5A12A77E}" dt="2026-02-20T13:41:25.882" v="20465" actId="164"/>
          <ac:grpSpMkLst>
            <pc:docMk/>
            <pc:sldMk cId="1553523245" sldId="2147476085"/>
            <ac:grpSpMk id="4" creationId="{395E42B7-F5BD-D077-C381-18591056E1EF}"/>
          </ac:grpSpMkLst>
        </pc:grpChg>
        <pc:grpChg chg="add mod">
          <ac:chgData name="Nordlander, Marlene" userId="3f17e3db-c61c-4d59-a0e4-c9af46bd6179" providerId="ADAL" clId="{4FE1CC7B-8F05-40D1-A64A-34BF5A12A77E}" dt="2026-02-20T13:41:25.882" v="20465" actId="164"/>
          <ac:grpSpMkLst>
            <pc:docMk/>
            <pc:sldMk cId="1553523245" sldId="2147476085"/>
            <ac:grpSpMk id="21" creationId="{1939CFD0-F94E-CDFE-5CAB-E49BCF79662E}"/>
          </ac:grpSpMkLst>
        </pc:grpChg>
        <pc:grpChg chg="add mod">
          <ac:chgData name="Nordlander, Marlene" userId="3f17e3db-c61c-4d59-a0e4-c9af46bd6179" providerId="ADAL" clId="{4FE1CC7B-8F05-40D1-A64A-34BF5A12A77E}" dt="2026-02-19T12:20:07.605" v="17503" actId="164"/>
          <ac:grpSpMkLst>
            <pc:docMk/>
            <pc:sldMk cId="1553523245" sldId="2147476085"/>
            <ac:grpSpMk id="31" creationId="{B18862B0-32D1-B495-267F-1FC01152AB10}"/>
          </ac:grpSpMkLst>
        </pc:grpChg>
        <pc:grpChg chg="add mod">
          <ac:chgData name="Nordlander, Marlene" userId="3f17e3db-c61c-4d59-a0e4-c9af46bd6179" providerId="ADAL" clId="{4FE1CC7B-8F05-40D1-A64A-34BF5A12A77E}" dt="2026-02-19T12:20:13.283" v="17504" actId="164"/>
          <ac:grpSpMkLst>
            <pc:docMk/>
            <pc:sldMk cId="1553523245" sldId="2147476085"/>
            <ac:grpSpMk id="32" creationId="{5869AD3D-533D-8250-8519-B696E88C179A}"/>
          </ac:grpSpMkLst>
        </pc:grpChg>
        <pc:grpChg chg="add mod">
          <ac:chgData name="Nordlander, Marlene" userId="3f17e3db-c61c-4d59-a0e4-c9af46bd6179" providerId="ADAL" clId="{4FE1CC7B-8F05-40D1-A64A-34BF5A12A77E}" dt="2026-02-19T12:20:19.143" v="17505" actId="164"/>
          <ac:grpSpMkLst>
            <pc:docMk/>
            <pc:sldMk cId="1553523245" sldId="2147476085"/>
            <ac:grpSpMk id="33" creationId="{B1E70B27-BF66-0782-F145-766C4E8763C6}"/>
          </ac:grpSpMkLst>
        </pc:grpChg>
        <pc:grpChg chg="add mod">
          <ac:chgData name="Nordlander, Marlene" userId="3f17e3db-c61c-4d59-a0e4-c9af46bd6179" providerId="ADAL" clId="{4FE1CC7B-8F05-40D1-A64A-34BF5A12A77E}" dt="2026-02-19T12:20:24.792" v="17506" actId="164"/>
          <ac:grpSpMkLst>
            <pc:docMk/>
            <pc:sldMk cId="1553523245" sldId="2147476085"/>
            <ac:grpSpMk id="34" creationId="{9448F0C1-E086-E9B3-E5AF-174810114DC4}"/>
          </ac:grpSpMkLst>
        </pc:grpChg>
        <pc:picChg chg="add mod">
          <ac:chgData name="Nordlander, Marlene" userId="3f17e3db-c61c-4d59-a0e4-c9af46bd6179" providerId="ADAL" clId="{4FE1CC7B-8F05-40D1-A64A-34BF5A12A77E}" dt="2026-02-20T13:41:25.882" v="20465" actId="164"/>
          <ac:picMkLst>
            <pc:docMk/>
            <pc:sldMk cId="1553523245" sldId="2147476085"/>
            <ac:picMk id="2" creationId="{75D8008D-344B-28D3-93F6-F0A3D2A044E5}"/>
          </ac:picMkLst>
        </pc:picChg>
        <pc:picChg chg="add mod modCrop">
          <ac:chgData name="Nordlander, Marlene" userId="3f17e3db-c61c-4d59-a0e4-c9af46bd6179" providerId="ADAL" clId="{4FE1CC7B-8F05-40D1-A64A-34BF5A12A77E}" dt="2026-02-19T12:18:33.604" v="17487" actId="732"/>
          <ac:picMkLst>
            <pc:docMk/>
            <pc:sldMk cId="1553523245" sldId="2147476085"/>
            <ac:picMk id="9" creationId="{4532F974-638D-681C-46DA-CBB07F5E7A43}"/>
          </ac:picMkLst>
        </pc:picChg>
        <pc:picChg chg="add mod">
          <ac:chgData name="Nordlander, Marlene" userId="3f17e3db-c61c-4d59-a0e4-c9af46bd6179" providerId="ADAL" clId="{4FE1CC7B-8F05-40D1-A64A-34BF5A12A77E}" dt="2026-02-19T10:24:37.828" v="16948" actId="962"/>
          <ac:picMkLst>
            <pc:docMk/>
            <pc:sldMk cId="1553523245" sldId="2147476085"/>
            <ac:picMk id="11" creationId="{7F6AE482-9D5B-FFC6-F1F4-F1200788C013}"/>
          </ac:picMkLst>
        </pc:picChg>
        <pc:picChg chg="mod">
          <ac:chgData name="Nordlander, Marlene" userId="3f17e3db-c61c-4d59-a0e4-c9af46bd6179" providerId="ADAL" clId="{4FE1CC7B-8F05-40D1-A64A-34BF5A12A77E}" dt="2026-02-20T13:35:17.857" v="20381"/>
          <ac:picMkLst>
            <pc:docMk/>
            <pc:sldMk cId="1553523245" sldId="2147476085"/>
            <ac:picMk id="18" creationId="{43738E9C-953B-6371-7077-034CE1364FE9}"/>
          </ac:picMkLst>
        </pc:picChg>
        <pc:picChg chg="add mod">
          <ac:chgData name="Nordlander, Marlene" userId="3f17e3db-c61c-4d59-a0e4-c9af46bd6179" providerId="ADAL" clId="{4FE1CC7B-8F05-40D1-A64A-34BF5A12A77E}" dt="2026-02-19T12:20:13.283" v="17504" actId="164"/>
          <ac:picMkLst>
            <pc:docMk/>
            <pc:sldMk cId="1553523245" sldId="2147476085"/>
            <ac:picMk id="27" creationId="{B8E4B93B-75B8-3C44-DEC9-D63415A60FEF}"/>
          </ac:picMkLst>
        </pc:picChg>
        <pc:picChg chg="add mod">
          <ac:chgData name="Nordlander, Marlene" userId="3f17e3db-c61c-4d59-a0e4-c9af46bd6179" providerId="ADAL" clId="{4FE1CC7B-8F05-40D1-A64A-34BF5A12A77E}" dt="2026-02-19T12:20:24.792" v="17506" actId="164"/>
          <ac:picMkLst>
            <pc:docMk/>
            <pc:sldMk cId="1553523245" sldId="2147476085"/>
            <ac:picMk id="28" creationId="{2F2A44F5-EB51-63CF-6D4E-0CC5B50422CB}"/>
          </ac:picMkLst>
        </pc:picChg>
        <pc:picChg chg="add mod">
          <ac:chgData name="Nordlander, Marlene" userId="3f17e3db-c61c-4d59-a0e4-c9af46bd6179" providerId="ADAL" clId="{4FE1CC7B-8F05-40D1-A64A-34BF5A12A77E}" dt="2026-02-19T12:20:07.605" v="17503" actId="164"/>
          <ac:picMkLst>
            <pc:docMk/>
            <pc:sldMk cId="1553523245" sldId="2147476085"/>
            <ac:picMk id="29" creationId="{4EB3D338-0E21-87D0-A13E-D0791987643F}"/>
          </ac:picMkLst>
        </pc:picChg>
        <pc:picChg chg="add mod">
          <ac:chgData name="Nordlander, Marlene" userId="3f17e3db-c61c-4d59-a0e4-c9af46bd6179" providerId="ADAL" clId="{4FE1CC7B-8F05-40D1-A64A-34BF5A12A77E}" dt="2026-02-19T12:20:19.143" v="17505" actId="164"/>
          <ac:picMkLst>
            <pc:docMk/>
            <pc:sldMk cId="1553523245" sldId="2147476085"/>
            <ac:picMk id="30" creationId="{F88CA93C-F431-9919-BE53-BF7963E37776}"/>
          </ac:picMkLst>
        </pc:picChg>
      </pc:sldChg>
      <pc:sldChg chg="addSp delSp modSp new mod modTransition modClrScheme chgLayout modNotesTx">
        <pc:chgData name="Nordlander, Marlene" userId="3f17e3db-c61c-4d59-a0e4-c9af46bd6179" providerId="ADAL" clId="{4FE1CC7B-8F05-40D1-A64A-34BF5A12A77E}" dt="2026-02-20T12:30:07.477" v="19494" actId="1076"/>
        <pc:sldMkLst>
          <pc:docMk/>
          <pc:sldMk cId="4125571314" sldId="2147476086"/>
        </pc:sldMkLst>
        <pc:spChg chg="add mod ord">
          <ac:chgData name="Nordlander, Marlene" userId="3f17e3db-c61c-4d59-a0e4-c9af46bd6179" providerId="ADAL" clId="{4FE1CC7B-8F05-40D1-A64A-34BF5A12A77E}" dt="2026-02-19T12:30:45.569" v="17686" actId="122"/>
          <ac:spMkLst>
            <pc:docMk/>
            <pc:sldMk cId="4125571314" sldId="2147476086"/>
            <ac:spMk id="3" creationId="{A36A40EA-FE37-67B6-BE5A-CF1DF7524F6B}"/>
          </ac:spMkLst>
        </pc:spChg>
        <pc:grpChg chg="add mod">
          <ac:chgData name="Nordlander, Marlene" userId="3f17e3db-c61c-4d59-a0e4-c9af46bd6179" providerId="ADAL" clId="{4FE1CC7B-8F05-40D1-A64A-34BF5A12A77E}" dt="2026-02-20T12:30:07.477" v="19494" actId="1076"/>
          <ac:grpSpMkLst>
            <pc:docMk/>
            <pc:sldMk cId="4125571314" sldId="2147476086"/>
            <ac:grpSpMk id="6" creationId="{178A99E0-C53B-A2F5-E6ED-F6BFA1AA2CB8}"/>
          </ac:grpSpMkLst>
        </pc:grpChg>
        <pc:grpChg chg="add mod">
          <ac:chgData name="Nordlander, Marlene" userId="3f17e3db-c61c-4d59-a0e4-c9af46bd6179" providerId="ADAL" clId="{4FE1CC7B-8F05-40D1-A64A-34BF5A12A77E}" dt="2026-02-20T12:30:07.477" v="19494" actId="1076"/>
          <ac:grpSpMkLst>
            <pc:docMk/>
            <pc:sldMk cId="4125571314" sldId="2147476086"/>
            <ac:grpSpMk id="7" creationId="{C1E99A96-9EB3-77F0-E8E3-2457C7CB3C11}"/>
          </ac:grpSpMkLst>
        </pc:grpChg>
        <pc:picChg chg="add mod">
          <ac:chgData name="Nordlander, Marlene" userId="3f17e3db-c61c-4d59-a0e4-c9af46bd6179" providerId="ADAL" clId="{4FE1CC7B-8F05-40D1-A64A-34BF5A12A77E}" dt="2026-02-19T12:29:45.050" v="17643"/>
          <ac:picMkLst>
            <pc:docMk/>
            <pc:sldMk cId="4125571314" sldId="2147476086"/>
            <ac:picMk id="8" creationId="{2A8EDA4C-0474-B5F1-E91B-16E3F0C9F279}"/>
          </ac:picMkLst>
        </pc:picChg>
        <pc:picChg chg="add mod">
          <ac:chgData name="Nordlander, Marlene" userId="3f17e3db-c61c-4d59-a0e4-c9af46bd6179" providerId="ADAL" clId="{4FE1CC7B-8F05-40D1-A64A-34BF5A12A77E}" dt="2026-02-19T12:29:45.050" v="17643"/>
          <ac:picMkLst>
            <pc:docMk/>
            <pc:sldMk cId="4125571314" sldId="2147476086"/>
            <ac:picMk id="9" creationId="{B3FE246F-4313-13EE-FFD1-86B889CA9A38}"/>
          </ac:picMkLst>
        </pc:picChg>
        <pc:picChg chg="add mod">
          <ac:chgData name="Nordlander, Marlene" userId="3f17e3db-c61c-4d59-a0e4-c9af46bd6179" providerId="ADAL" clId="{4FE1CC7B-8F05-40D1-A64A-34BF5A12A77E}" dt="2026-02-19T12:29:45.050" v="17643"/>
          <ac:picMkLst>
            <pc:docMk/>
            <pc:sldMk cId="4125571314" sldId="2147476086"/>
            <ac:picMk id="10" creationId="{6F2054D4-E498-E697-4D71-5138C83458F6}"/>
          </ac:picMkLst>
        </pc:picChg>
        <pc:picChg chg="add mod">
          <ac:chgData name="Nordlander, Marlene" userId="3f17e3db-c61c-4d59-a0e4-c9af46bd6179" providerId="ADAL" clId="{4FE1CC7B-8F05-40D1-A64A-34BF5A12A77E}" dt="2026-02-19T12:29:45.050" v="17643"/>
          <ac:picMkLst>
            <pc:docMk/>
            <pc:sldMk cId="4125571314" sldId="2147476086"/>
            <ac:picMk id="11" creationId="{880EFB10-F29D-DF9A-DA8A-B22B7BD2D840}"/>
          </ac:picMkLst>
        </pc:picChg>
      </pc:sldChg>
      <pc:sldChg chg="add modAnim modNotesTx">
        <pc:chgData name="Nordlander, Marlene" userId="3f17e3db-c61c-4d59-a0e4-c9af46bd6179" providerId="ADAL" clId="{4FE1CC7B-8F05-40D1-A64A-34BF5A12A77E}" dt="2026-02-20T12:17:59.516" v="19263" actId="113"/>
        <pc:sldMkLst>
          <pc:docMk/>
          <pc:sldMk cId="1790393767" sldId="2147476087"/>
        </pc:sldMkLst>
      </pc:sldChg>
      <pc:sldChg chg="addSp delSp modSp new mod modTransition modAnim modNotesTx">
        <pc:chgData name="Nordlander, Marlene" userId="3f17e3db-c61c-4d59-a0e4-c9af46bd6179" providerId="ADAL" clId="{4FE1CC7B-8F05-40D1-A64A-34BF5A12A77E}" dt="2026-02-20T12:54:00.929" v="19717"/>
        <pc:sldMkLst>
          <pc:docMk/>
          <pc:sldMk cId="3386407496" sldId="2147476088"/>
        </pc:sldMkLst>
        <pc:spChg chg="mod">
          <ac:chgData name="Nordlander, Marlene" userId="3f17e3db-c61c-4d59-a0e4-c9af46bd6179" providerId="ADAL" clId="{4FE1CC7B-8F05-40D1-A64A-34BF5A12A77E}" dt="2026-02-19T15:18:32.153" v="17977" actId="403"/>
          <ac:spMkLst>
            <pc:docMk/>
            <pc:sldMk cId="3386407496" sldId="2147476088"/>
            <ac:spMk id="3" creationId="{C381234F-662D-A350-93E3-6D1E2A5290A0}"/>
          </ac:spMkLst>
        </pc:spChg>
        <pc:spChg chg="mod topLvl">
          <ac:chgData name="Nordlander, Marlene" userId="3f17e3db-c61c-4d59-a0e4-c9af46bd6179" providerId="ADAL" clId="{4FE1CC7B-8F05-40D1-A64A-34BF5A12A77E}" dt="2026-02-19T15:15:03.681" v="17948" actId="164"/>
          <ac:spMkLst>
            <pc:docMk/>
            <pc:sldMk cId="3386407496" sldId="2147476088"/>
            <ac:spMk id="59" creationId="{24748436-7854-B1D5-190E-FEAEB50DFE41}"/>
          </ac:spMkLst>
        </pc:spChg>
        <pc:spChg chg="mod">
          <ac:chgData name="Nordlander, Marlene" userId="3f17e3db-c61c-4d59-a0e4-c9af46bd6179" providerId="ADAL" clId="{4FE1CC7B-8F05-40D1-A64A-34BF5A12A77E}" dt="2026-02-19T14:55:29.190" v="17860" actId="164"/>
          <ac:spMkLst>
            <pc:docMk/>
            <pc:sldMk cId="3386407496" sldId="2147476088"/>
            <ac:spMk id="61" creationId="{90B5F288-30F5-4994-6385-B2460CF3CF22}"/>
          </ac:spMkLst>
        </pc:spChg>
        <pc:spChg chg="mod">
          <ac:chgData name="Nordlander, Marlene" userId="3f17e3db-c61c-4d59-a0e4-c9af46bd6179" providerId="ADAL" clId="{4FE1CC7B-8F05-40D1-A64A-34BF5A12A77E}" dt="2026-02-19T14:55:29.190" v="17860" actId="164"/>
          <ac:spMkLst>
            <pc:docMk/>
            <pc:sldMk cId="3386407496" sldId="2147476088"/>
            <ac:spMk id="62" creationId="{B21A0857-9923-47CC-A072-E3DACA40DDDE}"/>
          </ac:spMkLst>
        </pc:spChg>
        <pc:spChg chg="mod topLvl">
          <ac:chgData name="Nordlander, Marlene" userId="3f17e3db-c61c-4d59-a0e4-c9af46bd6179" providerId="ADAL" clId="{4FE1CC7B-8F05-40D1-A64A-34BF5A12A77E}" dt="2026-02-19T14:55:29.190" v="17860" actId="164"/>
          <ac:spMkLst>
            <pc:docMk/>
            <pc:sldMk cId="3386407496" sldId="2147476088"/>
            <ac:spMk id="63" creationId="{CAA255E8-9E5F-F2B4-906A-AC7EAF58AF3E}"/>
          </ac:spMkLst>
        </pc:spChg>
        <pc:spChg chg="mod">
          <ac:chgData name="Nordlander, Marlene" userId="3f17e3db-c61c-4d59-a0e4-c9af46bd6179" providerId="ADAL" clId="{4FE1CC7B-8F05-40D1-A64A-34BF5A12A77E}" dt="2026-02-19T15:15:03.681" v="17948" actId="164"/>
          <ac:spMkLst>
            <pc:docMk/>
            <pc:sldMk cId="3386407496" sldId="2147476088"/>
            <ac:spMk id="65" creationId="{56C659D8-EF75-DFA0-DB69-A202915C7488}"/>
          </ac:spMkLst>
        </pc:spChg>
        <pc:spChg chg="mod">
          <ac:chgData name="Nordlander, Marlene" userId="3f17e3db-c61c-4d59-a0e4-c9af46bd6179" providerId="ADAL" clId="{4FE1CC7B-8F05-40D1-A64A-34BF5A12A77E}" dt="2026-02-19T14:49:23.172" v="17793" actId="165"/>
          <ac:spMkLst>
            <pc:docMk/>
            <pc:sldMk cId="3386407496" sldId="2147476088"/>
            <ac:spMk id="66" creationId="{95E0EDED-C70F-3744-0AEF-1CE3CE253B9D}"/>
          </ac:spMkLst>
        </pc:spChg>
        <pc:spChg chg="mod">
          <ac:chgData name="Nordlander, Marlene" userId="3f17e3db-c61c-4d59-a0e4-c9af46bd6179" providerId="ADAL" clId="{4FE1CC7B-8F05-40D1-A64A-34BF5A12A77E}" dt="2026-02-19T15:15:11.018" v="17949" actId="164"/>
          <ac:spMkLst>
            <pc:docMk/>
            <pc:sldMk cId="3386407496" sldId="2147476088"/>
            <ac:spMk id="69" creationId="{031D6A87-7375-E186-3934-E017E802230A}"/>
          </ac:spMkLst>
        </pc:spChg>
        <pc:spChg chg="mod topLvl">
          <ac:chgData name="Nordlander, Marlene" userId="3f17e3db-c61c-4d59-a0e4-c9af46bd6179" providerId="ADAL" clId="{4FE1CC7B-8F05-40D1-A64A-34BF5A12A77E}" dt="2026-02-19T15:15:11.018" v="17949" actId="164"/>
          <ac:spMkLst>
            <pc:docMk/>
            <pc:sldMk cId="3386407496" sldId="2147476088"/>
            <ac:spMk id="73" creationId="{C5D0B84B-230E-0BAA-2337-215D9113E004}"/>
          </ac:spMkLst>
        </pc:spChg>
        <pc:spChg chg="mod topLvl">
          <ac:chgData name="Nordlander, Marlene" userId="3f17e3db-c61c-4d59-a0e4-c9af46bd6179" providerId="ADAL" clId="{4FE1CC7B-8F05-40D1-A64A-34BF5A12A77E}" dt="2026-02-19T15:14:19.693" v="17941" actId="164"/>
          <ac:spMkLst>
            <pc:docMk/>
            <pc:sldMk cId="3386407496" sldId="2147476088"/>
            <ac:spMk id="75" creationId="{92808BC2-C7F7-22B0-72E3-7BC62DF69A73}"/>
          </ac:spMkLst>
        </pc:spChg>
        <pc:spChg chg="mod">
          <ac:chgData name="Nordlander, Marlene" userId="3f17e3db-c61c-4d59-a0e4-c9af46bd6179" providerId="ADAL" clId="{4FE1CC7B-8F05-40D1-A64A-34BF5A12A77E}" dt="2026-02-19T15:14:19.693" v="17941" actId="164"/>
          <ac:spMkLst>
            <pc:docMk/>
            <pc:sldMk cId="3386407496" sldId="2147476088"/>
            <ac:spMk id="76" creationId="{A29610A9-510F-9C0E-5FD8-BAA0CB8ECD83}"/>
          </ac:spMkLst>
        </pc:spChg>
        <pc:spChg chg="mod">
          <ac:chgData name="Nordlander, Marlene" userId="3f17e3db-c61c-4d59-a0e4-c9af46bd6179" providerId="ADAL" clId="{4FE1CC7B-8F05-40D1-A64A-34BF5A12A77E}" dt="2026-02-19T15:14:19.693" v="17941" actId="164"/>
          <ac:spMkLst>
            <pc:docMk/>
            <pc:sldMk cId="3386407496" sldId="2147476088"/>
            <ac:spMk id="77" creationId="{557A13DA-E7D7-13C3-E7F7-FCABE0B6E230}"/>
          </ac:spMkLst>
        </pc:spChg>
        <pc:spChg chg="mod">
          <ac:chgData name="Nordlander, Marlene" userId="3f17e3db-c61c-4d59-a0e4-c9af46bd6179" providerId="ADAL" clId="{4FE1CC7B-8F05-40D1-A64A-34BF5A12A77E}" dt="2026-02-19T15:14:19.693" v="17941" actId="164"/>
          <ac:spMkLst>
            <pc:docMk/>
            <pc:sldMk cId="3386407496" sldId="2147476088"/>
            <ac:spMk id="78" creationId="{BC44BA57-7A1B-EE96-DB60-EADCD0BEACAC}"/>
          </ac:spMkLst>
        </pc:spChg>
        <pc:spChg chg="mod topLvl">
          <ac:chgData name="Nordlander, Marlene" userId="3f17e3db-c61c-4d59-a0e4-c9af46bd6179" providerId="ADAL" clId="{4FE1CC7B-8F05-40D1-A64A-34BF5A12A77E}" dt="2026-02-19T15:14:19.693" v="17941" actId="164"/>
          <ac:spMkLst>
            <pc:docMk/>
            <pc:sldMk cId="3386407496" sldId="2147476088"/>
            <ac:spMk id="79" creationId="{501357F9-63E3-CB9B-959D-B1FF8229E33D}"/>
          </ac:spMkLst>
        </pc:spChg>
        <pc:spChg chg="mod">
          <ac:chgData name="Nordlander, Marlene" userId="3f17e3db-c61c-4d59-a0e4-c9af46bd6179" providerId="ADAL" clId="{4FE1CC7B-8F05-40D1-A64A-34BF5A12A77E}" dt="2026-02-19T15:14:19.693" v="17941" actId="164"/>
          <ac:spMkLst>
            <pc:docMk/>
            <pc:sldMk cId="3386407496" sldId="2147476088"/>
            <ac:spMk id="80" creationId="{702D36C7-0025-1590-810F-9E1739B9E770}"/>
          </ac:spMkLst>
        </pc:spChg>
        <pc:spChg chg="mod topLvl">
          <ac:chgData name="Nordlander, Marlene" userId="3f17e3db-c61c-4d59-a0e4-c9af46bd6179" providerId="ADAL" clId="{4FE1CC7B-8F05-40D1-A64A-34BF5A12A77E}" dt="2026-02-19T15:15:11.018" v="17949" actId="164"/>
          <ac:spMkLst>
            <pc:docMk/>
            <pc:sldMk cId="3386407496" sldId="2147476088"/>
            <ac:spMk id="88" creationId="{97C8A910-91DB-DF7A-84BF-5FB0BB81AB85}"/>
          </ac:spMkLst>
        </pc:spChg>
        <pc:spChg chg="mod">
          <ac:chgData name="Nordlander, Marlene" userId="3f17e3db-c61c-4d59-a0e4-c9af46bd6179" providerId="ADAL" clId="{4FE1CC7B-8F05-40D1-A64A-34BF5A12A77E}" dt="2026-02-19T15:15:17.978" v="17950" actId="164"/>
          <ac:spMkLst>
            <pc:docMk/>
            <pc:sldMk cId="3386407496" sldId="2147476088"/>
            <ac:spMk id="90" creationId="{975ED6B4-D37E-930E-3F71-91D5F17809B3}"/>
          </ac:spMkLst>
        </pc:spChg>
        <pc:spChg chg="mod topLvl">
          <ac:chgData name="Nordlander, Marlene" userId="3f17e3db-c61c-4d59-a0e4-c9af46bd6179" providerId="ADAL" clId="{4FE1CC7B-8F05-40D1-A64A-34BF5A12A77E}" dt="2026-02-19T15:12:46.827" v="17923" actId="164"/>
          <ac:spMkLst>
            <pc:docMk/>
            <pc:sldMk cId="3386407496" sldId="2147476088"/>
            <ac:spMk id="93" creationId="{9FAB9E7E-0BAA-3C30-28E4-DDC755D5C42E}"/>
          </ac:spMkLst>
        </pc:spChg>
        <pc:spChg chg="mod topLvl">
          <ac:chgData name="Nordlander, Marlene" userId="3f17e3db-c61c-4d59-a0e4-c9af46bd6179" providerId="ADAL" clId="{4FE1CC7B-8F05-40D1-A64A-34BF5A12A77E}" dt="2026-02-19T15:12:46.827" v="17923" actId="164"/>
          <ac:spMkLst>
            <pc:docMk/>
            <pc:sldMk cId="3386407496" sldId="2147476088"/>
            <ac:spMk id="94" creationId="{26427E77-07C6-9367-A6A7-53D5CC12DC27}"/>
          </ac:spMkLst>
        </pc:spChg>
        <pc:spChg chg="mod topLvl">
          <ac:chgData name="Nordlander, Marlene" userId="3f17e3db-c61c-4d59-a0e4-c9af46bd6179" providerId="ADAL" clId="{4FE1CC7B-8F05-40D1-A64A-34BF5A12A77E}" dt="2026-02-19T15:13:29.939" v="17929" actId="403"/>
          <ac:spMkLst>
            <pc:docMk/>
            <pc:sldMk cId="3386407496" sldId="2147476088"/>
            <ac:spMk id="95" creationId="{CDC97223-D21D-1CDA-1585-7D4782AD317F}"/>
          </ac:spMkLst>
        </pc:spChg>
        <pc:spChg chg="mod">
          <ac:chgData name="Nordlander, Marlene" userId="3f17e3db-c61c-4d59-a0e4-c9af46bd6179" providerId="ADAL" clId="{4FE1CC7B-8F05-40D1-A64A-34BF5A12A77E}" dt="2026-02-19T15:12:46.827" v="17923" actId="164"/>
          <ac:spMkLst>
            <pc:docMk/>
            <pc:sldMk cId="3386407496" sldId="2147476088"/>
            <ac:spMk id="96" creationId="{C03A7B7B-4E4D-4D67-D147-01A281A54BC0}"/>
          </ac:spMkLst>
        </pc:spChg>
        <pc:spChg chg="mod">
          <ac:chgData name="Nordlander, Marlene" userId="3f17e3db-c61c-4d59-a0e4-c9af46bd6179" providerId="ADAL" clId="{4FE1CC7B-8F05-40D1-A64A-34BF5A12A77E}" dt="2026-02-19T15:12:46.827" v="17923" actId="164"/>
          <ac:spMkLst>
            <pc:docMk/>
            <pc:sldMk cId="3386407496" sldId="2147476088"/>
            <ac:spMk id="97" creationId="{A2E5F2CC-A981-E3BF-9B32-784307240051}"/>
          </ac:spMkLst>
        </pc:spChg>
        <pc:spChg chg="mod">
          <ac:chgData name="Nordlander, Marlene" userId="3f17e3db-c61c-4d59-a0e4-c9af46bd6179" providerId="ADAL" clId="{4FE1CC7B-8F05-40D1-A64A-34BF5A12A77E}" dt="2026-02-19T15:14:00.215" v="17939" actId="1076"/>
          <ac:spMkLst>
            <pc:docMk/>
            <pc:sldMk cId="3386407496" sldId="2147476088"/>
            <ac:spMk id="98" creationId="{52A3D235-0898-1A0F-2F77-DF272A23A417}"/>
          </ac:spMkLst>
        </pc:spChg>
        <pc:spChg chg="mod topLvl">
          <ac:chgData name="Nordlander, Marlene" userId="3f17e3db-c61c-4d59-a0e4-c9af46bd6179" providerId="ADAL" clId="{4FE1CC7B-8F05-40D1-A64A-34BF5A12A77E}" dt="2026-02-19T15:15:17.978" v="17950" actId="164"/>
          <ac:spMkLst>
            <pc:docMk/>
            <pc:sldMk cId="3386407496" sldId="2147476088"/>
            <ac:spMk id="100" creationId="{47457057-4A1B-0F39-6D83-30317D4330B4}"/>
          </ac:spMkLst>
        </pc:spChg>
        <pc:spChg chg="mod topLvl">
          <ac:chgData name="Nordlander, Marlene" userId="3f17e3db-c61c-4d59-a0e4-c9af46bd6179" providerId="ADAL" clId="{4FE1CC7B-8F05-40D1-A64A-34BF5A12A77E}" dt="2026-02-19T15:15:17.978" v="17950" actId="164"/>
          <ac:spMkLst>
            <pc:docMk/>
            <pc:sldMk cId="3386407496" sldId="2147476088"/>
            <ac:spMk id="103" creationId="{D6D59F7C-DAB8-EEFE-777C-83946F9D5C80}"/>
          </ac:spMkLst>
        </pc:spChg>
        <pc:grpChg chg="add mod">
          <ac:chgData name="Nordlander, Marlene" userId="3f17e3db-c61c-4d59-a0e4-c9af46bd6179" providerId="ADAL" clId="{4FE1CC7B-8F05-40D1-A64A-34BF5A12A77E}" dt="2026-02-19T15:15:03.681" v="17948" actId="164"/>
          <ac:grpSpMkLst>
            <pc:docMk/>
            <pc:sldMk cId="3386407496" sldId="2147476088"/>
            <ac:grpSpMk id="2" creationId="{829A31D9-0858-534C-415B-C445C541703F}"/>
          </ac:grpSpMkLst>
        </pc:grpChg>
        <pc:grpChg chg="add mod">
          <ac:chgData name="Nordlander, Marlene" userId="3f17e3db-c61c-4d59-a0e4-c9af46bd6179" providerId="ADAL" clId="{4FE1CC7B-8F05-40D1-A64A-34BF5A12A77E}" dt="2026-02-19T15:15:11.018" v="17949" actId="164"/>
          <ac:grpSpMkLst>
            <pc:docMk/>
            <pc:sldMk cId="3386407496" sldId="2147476088"/>
            <ac:grpSpMk id="4" creationId="{6C698ED8-2584-562A-FF3F-7AEAACBBA4CF}"/>
          </ac:grpSpMkLst>
        </pc:grpChg>
        <pc:grpChg chg="add mod ord">
          <ac:chgData name="Nordlander, Marlene" userId="3f17e3db-c61c-4d59-a0e4-c9af46bd6179" providerId="ADAL" clId="{4FE1CC7B-8F05-40D1-A64A-34BF5A12A77E}" dt="2026-02-19T15:15:17.978" v="17950" actId="164"/>
          <ac:grpSpMkLst>
            <pc:docMk/>
            <pc:sldMk cId="3386407496" sldId="2147476088"/>
            <ac:grpSpMk id="6" creationId="{A0E74089-EBD2-5FBB-629F-73211AF98786}"/>
          </ac:grpSpMkLst>
        </pc:grpChg>
        <pc:grpChg chg="add mod">
          <ac:chgData name="Nordlander, Marlene" userId="3f17e3db-c61c-4d59-a0e4-c9af46bd6179" providerId="ADAL" clId="{4FE1CC7B-8F05-40D1-A64A-34BF5A12A77E}" dt="2026-02-20T12:48:07.522" v="19526" actId="1076"/>
          <ac:grpSpMkLst>
            <pc:docMk/>
            <pc:sldMk cId="3386407496" sldId="2147476088"/>
            <ac:grpSpMk id="7" creationId="{33359D6C-3044-FA9E-DE77-B3AE56BC4EF1}"/>
          </ac:grpSpMkLst>
        </pc:grpChg>
        <pc:grpChg chg="add mod">
          <ac:chgData name="Nordlander, Marlene" userId="3f17e3db-c61c-4d59-a0e4-c9af46bd6179" providerId="ADAL" clId="{4FE1CC7B-8F05-40D1-A64A-34BF5A12A77E}" dt="2026-02-19T15:15:11.018" v="17949" actId="164"/>
          <ac:grpSpMkLst>
            <pc:docMk/>
            <pc:sldMk cId="3386407496" sldId="2147476088"/>
            <ac:grpSpMk id="8" creationId="{FCC46102-E4FA-BF29-EE9C-A8B43902D9DC}"/>
          </ac:grpSpMkLst>
        </pc:grpChg>
        <pc:grpChg chg="add mod">
          <ac:chgData name="Nordlander, Marlene" userId="3f17e3db-c61c-4d59-a0e4-c9af46bd6179" providerId="ADAL" clId="{4FE1CC7B-8F05-40D1-A64A-34BF5A12A77E}" dt="2026-02-19T15:15:31.048" v="17953" actId="1076"/>
          <ac:grpSpMkLst>
            <pc:docMk/>
            <pc:sldMk cId="3386407496" sldId="2147476088"/>
            <ac:grpSpMk id="10" creationId="{DAB12886-E1ED-C39D-959E-4EF579632748}"/>
          </ac:grpSpMkLst>
        </pc:grpChg>
        <pc:grpChg chg="mod">
          <ac:chgData name="Nordlander, Marlene" userId="3f17e3db-c61c-4d59-a0e4-c9af46bd6179" providerId="ADAL" clId="{4FE1CC7B-8F05-40D1-A64A-34BF5A12A77E}" dt="2026-02-19T15:15:03.681" v="17948" actId="164"/>
          <ac:grpSpMkLst>
            <pc:docMk/>
            <pc:sldMk cId="3386407496" sldId="2147476088"/>
            <ac:grpSpMk id="64" creationId="{1A5395F1-E31A-0B37-FF79-F738E0457877}"/>
          </ac:grpSpMkLst>
        </pc:grpChg>
        <pc:picChg chg="add mod modCrop">
          <ac:chgData name="Nordlander, Marlene" userId="3f17e3db-c61c-4d59-a0e4-c9af46bd6179" providerId="ADAL" clId="{4FE1CC7B-8F05-40D1-A64A-34BF5A12A77E}" dt="2026-02-20T12:47:47.922" v="19522" actId="1076"/>
          <ac:picMkLst>
            <pc:docMk/>
            <pc:sldMk cId="3386407496" sldId="2147476088"/>
            <ac:picMk id="5" creationId="{B4C58C13-6881-C40E-783B-05EFF147A0D8}"/>
          </ac:picMkLst>
        </pc:picChg>
        <pc:picChg chg="add mod">
          <ac:chgData name="Nordlander, Marlene" userId="3f17e3db-c61c-4d59-a0e4-c9af46bd6179" providerId="ADAL" clId="{4FE1CC7B-8F05-40D1-A64A-34BF5A12A77E}" dt="2026-02-20T12:47:54.712" v="19524" actId="1076"/>
          <ac:picMkLst>
            <pc:docMk/>
            <pc:sldMk cId="3386407496" sldId="2147476088"/>
            <ac:picMk id="16" creationId="{6755C2E9-A9DB-EC26-E5B7-B87124062675}"/>
          </ac:picMkLst>
        </pc:picChg>
        <pc:picChg chg="mod">
          <ac:chgData name="Nordlander, Marlene" userId="3f17e3db-c61c-4d59-a0e4-c9af46bd6179" providerId="ADAL" clId="{4FE1CC7B-8F05-40D1-A64A-34BF5A12A77E}" dt="2026-02-19T14:39:06.234" v="17768" actId="1076"/>
          <ac:picMkLst>
            <pc:docMk/>
            <pc:sldMk cId="3386407496" sldId="2147476088"/>
            <ac:picMk id="67" creationId="{6346532C-BA94-F330-77F5-5FB7C2A4F893}"/>
          </ac:picMkLst>
        </pc:picChg>
        <pc:picChg chg="mod">
          <ac:chgData name="Nordlander, Marlene" userId="3f17e3db-c61c-4d59-a0e4-c9af46bd6179" providerId="ADAL" clId="{4FE1CC7B-8F05-40D1-A64A-34BF5A12A77E}" dt="2026-02-19T15:15:11.018" v="17949" actId="164"/>
          <ac:picMkLst>
            <pc:docMk/>
            <pc:sldMk cId="3386407496" sldId="2147476088"/>
            <ac:picMk id="87" creationId="{FF20EBA3-2FC0-F1CA-4160-9C3062E537AE}"/>
          </ac:picMkLst>
        </pc:picChg>
        <pc:picChg chg="mod topLvl">
          <ac:chgData name="Nordlander, Marlene" userId="3f17e3db-c61c-4d59-a0e4-c9af46bd6179" providerId="ADAL" clId="{4FE1CC7B-8F05-40D1-A64A-34BF5A12A77E}" dt="2026-02-19T15:15:17.978" v="17950" actId="164"/>
          <ac:picMkLst>
            <pc:docMk/>
            <pc:sldMk cId="3386407496" sldId="2147476088"/>
            <ac:picMk id="102" creationId="{CDBF6869-95FA-1067-93B3-3737D12B06BD}"/>
          </ac:picMkLst>
        </pc:picChg>
      </pc:sldChg>
      <pc:sldChg chg="addSp delSp modSp new mod modClrScheme modAnim chgLayout modNotesTx">
        <pc:chgData name="Nordlander, Marlene" userId="3f17e3db-c61c-4d59-a0e4-c9af46bd6179" providerId="ADAL" clId="{4FE1CC7B-8F05-40D1-A64A-34BF5A12A77E}" dt="2026-03-13T09:06:15.150" v="21599" actId="6549"/>
        <pc:sldMkLst>
          <pc:docMk/>
          <pc:sldMk cId="3327414015" sldId="2147476089"/>
        </pc:sldMkLst>
        <pc:spChg chg="add mod ord">
          <ac:chgData name="Nordlander, Marlene" userId="3f17e3db-c61c-4d59-a0e4-c9af46bd6179" providerId="ADAL" clId="{4FE1CC7B-8F05-40D1-A64A-34BF5A12A77E}" dt="2026-03-13T08:58:18.335" v="21541" actId="403"/>
          <ac:spMkLst>
            <pc:docMk/>
            <pc:sldMk cId="3327414015" sldId="2147476089"/>
            <ac:spMk id="2" creationId="{92F8F2AD-C9C7-E81C-5ABE-B821D902516D}"/>
          </ac:spMkLst>
        </pc:spChg>
        <pc:spChg chg="add mod ord">
          <ac:chgData name="Nordlander, Marlene" userId="3f17e3db-c61c-4d59-a0e4-c9af46bd6179" providerId="ADAL" clId="{4FE1CC7B-8F05-40D1-A64A-34BF5A12A77E}" dt="2026-03-13T08:58:33.416" v="21542" actId="1076"/>
          <ac:spMkLst>
            <pc:docMk/>
            <pc:sldMk cId="3327414015" sldId="2147476089"/>
            <ac:spMk id="4" creationId="{57655B12-C7EE-31E5-5596-66EB19441A48}"/>
          </ac:spMkLst>
        </pc:spChg>
        <pc:spChg chg="add mod">
          <ac:chgData name="Nordlander, Marlene" userId="3f17e3db-c61c-4d59-a0e4-c9af46bd6179" providerId="ADAL" clId="{4FE1CC7B-8F05-40D1-A64A-34BF5A12A77E}" dt="2026-03-13T07:50:58.385" v="21331" actId="14100"/>
          <ac:spMkLst>
            <pc:docMk/>
            <pc:sldMk cId="3327414015" sldId="2147476089"/>
            <ac:spMk id="13" creationId="{F99305B7-0713-5349-1D05-724CCFDB2C10}"/>
          </ac:spMkLst>
        </pc:spChg>
        <pc:grpChg chg="add mod">
          <ac:chgData name="Nordlander, Marlene" userId="3f17e3db-c61c-4d59-a0e4-c9af46bd6179" providerId="ADAL" clId="{4FE1CC7B-8F05-40D1-A64A-34BF5A12A77E}" dt="2026-03-13T08:58:33.416" v="21542" actId="1076"/>
          <ac:grpSpMkLst>
            <pc:docMk/>
            <pc:sldMk cId="3327414015" sldId="2147476089"/>
            <ac:grpSpMk id="12" creationId="{B45B97F2-A006-555E-9690-736DF3C1435C}"/>
          </ac:grpSpMkLst>
        </pc:grpChg>
        <pc:picChg chg="add mod">
          <ac:chgData name="Nordlander, Marlene" userId="3f17e3db-c61c-4d59-a0e4-c9af46bd6179" providerId="ADAL" clId="{4FE1CC7B-8F05-40D1-A64A-34BF5A12A77E}" dt="2026-03-13T08:58:33.416" v="21542" actId="1076"/>
          <ac:picMkLst>
            <pc:docMk/>
            <pc:sldMk cId="3327414015" sldId="2147476089"/>
            <ac:picMk id="6" creationId="{D3995A64-A4E8-BAEE-83CA-F00B78E66AE3}"/>
          </ac:picMkLst>
        </pc:picChg>
        <pc:picChg chg="add mod">
          <ac:chgData name="Nordlander, Marlene" userId="3f17e3db-c61c-4d59-a0e4-c9af46bd6179" providerId="ADAL" clId="{4FE1CC7B-8F05-40D1-A64A-34BF5A12A77E}" dt="2026-03-13T08:58:33.416" v="21542" actId="1076"/>
          <ac:picMkLst>
            <pc:docMk/>
            <pc:sldMk cId="3327414015" sldId="2147476089"/>
            <ac:picMk id="7" creationId="{FDF69FD0-898A-A63A-9EDC-6AE0F2D8DF74}"/>
          </ac:picMkLst>
        </pc:picChg>
        <pc:picChg chg="add mod">
          <ac:chgData name="Nordlander, Marlene" userId="3f17e3db-c61c-4d59-a0e4-c9af46bd6179" providerId="ADAL" clId="{4FE1CC7B-8F05-40D1-A64A-34BF5A12A77E}" dt="2026-03-13T08:58:33.416" v="21542" actId="1076"/>
          <ac:picMkLst>
            <pc:docMk/>
            <pc:sldMk cId="3327414015" sldId="2147476089"/>
            <ac:picMk id="8" creationId="{2057BB9E-1B9E-C568-D782-F7F364159DF9}"/>
          </ac:picMkLst>
        </pc:picChg>
        <pc:picChg chg="add mod">
          <ac:chgData name="Nordlander, Marlene" userId="3f17e3db-c61c-4d59-a0e4-c9af46bd6179" providerId="ADAL" clId="{4FE1CC7B-8F05-40D1-A64A-34BF5A12A77E}" dt="2026-03-13T08:58:33.416" v="21542" actId="1076"/>
          <ac:picMkLst>
            <pc:docMk/>
            <pc:sldMk cId="3327414015" sldId="2147476089"/>
            <ac:picMk id="9" creationId="{8188464E-0C89-4156-DBDD-D4C80DB9DE20}"/>
          </ac:picMkLst>
        </pc:picChg>
        <pc:picChg chg="add mod">
          <ac:chgData name="Nordlander, Marlene" userId="3f17e3db-c61c-4d59-a0e4-c9af46bd6179" providerId="ADAL" clId="{4FE1CC7B-8F05-40D1-A64A-34BF5A12A77E}" dt="2026-03-13T07:45:39.143" v="21270" actId="164"/>
          <ac:picMkLst>
            <pc:docMk/>
            <pc:sldMk cId="3327414015" sldId="2147476089"/>
            <ac:picMk id="10" creationId="{B34117CF-0D96-EBFC-B14A-B0179EFC2DBE}"/>
          </ac:picMkLst>
        </pc:picChg>
        <pc:picChg chg="add mod">
          <ac:chgData name="Nordlander, Marlene" userId="3f17e3db-c61c-4d59-a0e4-c9af46bd6179" providerId="ADAL" clId="{4FE1CC7B-8F05-40D1-A64A-34BF5A12A77E}" dt="2026-03-13T07:45:39.143" v="21270" actId="164"/>
          <ac:picMkLst>
            <pc:docMk/>
            <pc:sldMk cId="3327414015" sldId="2147476089"/>
            <ac:picMk id="11" creationId="{105D6BB8-33A9-BD74-022E-6D5B483E8E71}"/>
          </ac:picMkLst>
        </pc:picChg>
      </pc:sldChg>
      <pc:sldChg chg="addSp delSp modSp new mod modClrScheme modAnim chgLayout modNotesTx">
        <pc:chgData name="Nordlander, Marlene" userId="3f17e3db-c61c-4d59-a0e4-c9af46bd6179" providerId="ADAL" clId="{4FE1CC7B-8F05-40D1-A64A-34BF5A12A77E}" dt="2026-03-13T09:07:12.308" v="21607"/>
        <pc:sldMkLst>
          <pc:docMk/>
          <pc:sldMk cId="387202903" sldId="2147476090"/>
        </pc:sldMkLst>
        <pc:spChg chg="mod ord">
          <ac:chgData name="Nordlander, Marlene" userId="3f17e3db-c61c-4d59-a0e4-c9af46bd6179" providerId="ADAL" clId="{4FE1CC7B-8F05-40D1-A64A-34BF5A12A77E}" dt="2026-03-13T08:58:12.838" v="21539" actId="403"/>
          <ac:spMkLst>
            <pc:docMk/>
            <pc:sldMk cId="387202903" sldId="2147476090"/>
            <ac:spMk id="3" creationId="{C4513D8A-0A0C-B975-5E47-FBA59336CC2B}"/>
          </ac:spMkLst>
        </pc:spChg>
        <pc:spChg chg="add mod">
          <ac:chgData name="Nordlander, Marlene" userId="3f17e3db-c61c-4d59-a0e4-c9af46bd6179" providerId="ADAL" clId="{4FE1CC7B-8F05-40D1-A64A-34BF5A12A77E}" dt="2026-03-13T07:52:18.017" v="21333"/>
          <ac:spMkLst>
            <pc:docMk/>
            <pc:sldMk cId="387202903" sldId="2147476090"/>
            <ac:spMk id="5" creationId="{0C006A93-C862-E86B-E34A-B576756BBC08}"/>
          </ac:spMkLst>
        </pc:spChg>
        <pc:spChg chg="add mod ord">
          <ac:chgData name="Nordlander, Marlene" userId="3f17e3db-c61c-4d59-a0e4-c9af46bd6179" providerId="ADAL" clId="{4FE1CC7B-8F05-40D1-A64A-34BF5A12A77E}" dt="2026-03-13T08:59:14.350" v="21580" actId="14100"/>
          <ac:spMkLst>
            <pc:docMk/>
            <pc:sldMk cId="387202903" sldId="2147476090"/>
            <ac:spMk id="6" creationId="{8DE8979B-2989-BA47-8E38-CDAA05D3C1D2}"/>
          </ac:spMkLst>
        </pc:spChg>
        <pc:spChg chg="add mod ord">
          <ac:chgData name="Nordlander, Marlene" userId="3f17e3db-c61c-4d59-a0e4-c9af46bd6179" providerId="ADAL" clId="{4FE1CC7B-8F05-40D1-A64A-34BF5A12A77E}" dt="2026-03-13T08:59:51.033" v="21582"/>
          <ac:spMkLst>
            <pc:docMk/>
            <pc:sldMk cId="387202903" sldId="2147476090"/>
            <ac:spMk id="8" creationId="{EC7F3834-D590-2DBF-F703-88637579800F}"/>
          </ac:spMkLst>
        </pc:spChg>
        <pc:cxnChg chg="add mod">
          <ac:chgData name="Nordlander, Marlene" userId="3f17e3db-c61c-4d59-a0e4-c9af46bd6179" providerId="ADAL" clId="{4FE1CC7B-8F05-40D1-A64A-34BF5A12A77E}" dt="2026-03-13T09:00:23.727" v="21586" actId="14861"/>
          <ac:cxnSpMkLst>
            <pc:docMk/>
            <pc:sldMk cId="387202903" sldId="2147476090"/>
            <ac:cxnSpMk id="16" creationId="{68034705-A8AE-EA5B-D427-B54163C43AFA}"/>
          </ac:cxnSpMkLst>
        </pc:cxnChg>
        <pc:cxnChg chg="add mod">
          <ac:chgData name="Nordlander, Marlene" userId="3f17e3db-c61c-4d59-a0e4-c9af46bd6179" providerId="ADAL" clId="{4FE1CC7B-8F05-40D1-A64A-34BF5A12A77E}" dt="2026-03-13T09:00:51.372" v="21590" actId="1076"/>
          <ac:cxnSpMkLst>
            <pc:docMk/>
            <pc:sldMk cId="387202903" sldId="2147476090"/>
            <ac:cxnSpMk id="17" creationId="{07BA912F-59D8-D3C2-7C87-8AFCABF26D5A}"/>
          </ac:cxnSpMkLst>
        </pc:cxnChg>
        <pc:cxnChg chg="add mod">
          <ac:chgData name="Nordlander, Marlene" userId="3f17e3db-c61c-4d59-a0e4-c9af46bd6179" providerId="ADAL" clId="{4FE1CC7B-8F05-40D1-A64A-34BF5A12A77E}" dt="2026-03-13T09:01:07.706" v="21593" actId="14100"/>
          <ac:cxnSpMkLst>
            <pc:docMk/>
            <pc:sldMk cId="387202903" sldId="2147476090"/>
            <ac:cxnSpMk id="19" creationId="{C71CA2AC-F11C-18F4-231E-700C5F22C87E}"/>
          </ac:cxnSpMkLst>
        </pc:cxnChg>
        <pc:cxnChg chg="add mod">
          <ac:chgData name="Nordlander, Marlene" userId="3f17e3db-c61c-4d59-a0e4-c9af46bd6179" providerId="ADAL" clId="{4FE1CC7B-8F05-40D1-A64A-34BF5A12A77E}" dt="2026-03-13T09:01:22.069" v="21596" actId="14100"/>
          <ac:cxnSpMkLst>
            <pc:docMk/>
            <pc:sldMk cId="387202903" sldId="2147476090"/>
            <ac:cxnSpMk id="21" creationId="{C742FA27-1995-2026-EDF1-91116B0564CB}"/>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E7F57-9379-4A1F-B5F0-7C66DC88A87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SE"/>
        </a:p>
      </dgm:t>
    </dgm:pt>
    <dgm:pt modelId="{C7D9B6C8-AA61-4B10-A359-0171E10ECBF5}" type="pres">
      <dgm:prSet presAssocID="{AABE7F57-9379-4A1F-B5F0-7C66DC88A87C}" presName="Name0" presStyleCnt="0">
        <dgm:presLayoutVars>
          <dgm:chMax/>
          <dgm:chPref/>
          <dgm:dir/>
          <dgm:animLvl val="lvl"/>
        </dgm:presLayoutVars>
      </dgm:prSet>
      <dgm:spPr/>
    </dgm:pt>
  </dgm:ptLst>
  <dgm:cxnLst>
    <dgm:cxn modelId="{2B067B00-620D-401B-BEFC-35CEB92E06D2}" type="presOf" srcId="{AABE7F57-9379-4A1F-B5F0-7C66DC88A87C}" destId="{C7D9B6C8-AA61-4B10-A359-0171E10ECBF5}" srcOrd="0"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8T15:30:48.128"/>
    </inkml:context>
    <inkml:brush xml:id="br0">
      <inkml:brushProperty name="width" value="0.1" units="cm"/>
      <inkml:brushProperty name="height" value="0.1" units="cm"/>
      <inkml:brushProperty name="color" value="#008C3A"/>
    </inkml:brush>
  </inkml:definitions>
  <inkml:trace contextRef="#ctx0" brushRef="#br0">1 1140 9830,'0'-4'40,"1"0"-1,-1-1 1,1 1-1,0 0 1,1 0-1,-1-1 1,1 1-1,-1 0 1,1 0-1,1 1 1,3-7-1,37-41 839,-5 7-419,-31 34-287,2 0 0,-1 1 0,2 0 0,11-9 0,24-25 319,-18 15 117,44-37-1,-1 2 581,64-56 118,-103 94-959,49-33 0,-45 35-289,37-33 0,-25 18-211,60-39 1,-65 50 285,-1-3 0,57-54 0,-82 71 114,0 1-1,1 0 1,0 1 0,34-15-1,-19 9 33,15-4 237,0 2-1,1 2 1,1 2 0,100-16-1,-138 29-414,1 1 1,-1 1-1,1 0 0,-1 0 0,1 1 0,-1 1 1,0 0-1,1 0 0,-1 1 0,0 0 0,18 9 1,9 7 583,67 43 0,-20-9 51,-79-49-694,0 0 0,0 0 0,-1 0 0,1 1 0,-1 0 1,0 0-1,-1 1 0,1-1 0,4 9 0,31 61 556,-15-27-419,20 43-179,-30-58 0,37 60 0,50 72 0,-24-35 0,-7-1 0,-50-88 0,2 0 0,44 59 0,-12-22 0,-33-46 0,37 43 0,-30-38 0,-24-29 0,1-1 0,-1 0 0,1 0 0,0-1 0,0 1 0,12 7 0,50 36 0,39 25 0,-98-69 0,0 0 0,0 0 0,1-1 0,0 0 0,0-1 0,1 0 0,-1 0 0,1-1 0,0-1 0,0 0 0,0 0 0,15 0 0,267-23 0,-218 17 0,-60 5 0,-1-1 0,1 0 0,0-1 0,-1-1 0,0 0 0,1-1 0,-1-1 0,0 0 0,14-7 0,1-2 0,1 0 0,1 2 0,43-9 0,43-16 0,-111 33-26,0-1 0,0 1 0,0-1 0,0 0 0,-1-1 0,0 1 0,5-7 0,-4 6-7,0-1 0,1 0 0,-1 1 0,13-7 0,46-26-688,-2-3 0,96-82 1,-27 19 647,-87 70-139,-1-2 0,-2-2-1,-2-1 1,36-48 0,-55 65 98,1 1 1,1 1-1,1 1 1,27-17-1,-17 12-93,-2 1 330,0 2 0,1 1 0,1 2 0,1 2 0,0 0 0,51-13 0,-71 25-65,0 1 0,1 1-1,-1 1 1,1 0 0,-1 0 0,1 2 0,0 0 0,-1 1 0,1 0 0,-1 1 0,0 1 0,0 1 0,0 0 0,21 11-1,-16-6 46,-1 1-1,-1 1 0,0 1 0,0 0 0,-2 2 0,0 0 0,0 0 0,-1 2 0,22 32 0,-26-36-23,0 0-1,1 0 1,0-1-1,16 12 0,27 27 238,-36-31-208,5 8 56,1-2 0,37 29 0,24 21-8,-64-53-99,2-2 1,1-1-1,40 26 1,-25-23-58,140 74 0,-114-62 0,-45-23 0,1 0 0,33 11 0,100 32 0,-90-32 0,1-3 0,80 13 0,-105-24 0,5-3 0,0-1 0,0-2 0,72-6 0,-23 1 0,-84 1-20,0 0 1,1-1-1,-1 0 1,0-1-1,0 0 1,0-1 0,0 0-1,0 0 1,-1-1-1,0-1 1,18-12-1,7-9-158,56-56-1,-58 51 124,-4 3-219,38-52 0,-17 18-1,20-31-555,-50 63 546,2 2 0,28-30-1,-13 17-389,43-62 0,-11 13 139,-33 49 275,3 2-1,1 1 0,2 2 1,73-49-1,-100 77 341,0 1 0,0 0-1,1 1 1,0 1-1,0 1 1,1 0 0,0 1-1,-1 1 1,22-1 0,24 0 349,76 6 0,-49 0-72,-88-2-353,26 0 168,-1 1-1,36 5 1,-53-4-106,1 1 0,0 0 0,-1 0 0,0 1 0,1 0 0,-1 1 0,-1-1 0,1 2 0,11 8 0,30 23 292,-36-29-262,-1 2 0,0-1 0,0 2 0,-1 0 0,12 14 0,88 128 959,38 31-34,-106-133-884,48 59-137,-50-51 0,3-2 0,2-3 0,71 64 0,-74-85 0,1-1 0,2-3 0,84 39 0,-68-36 0,138 58 0,-23-12 0,-152-67 0,0-2 0,1-1 0,0-1 0,48 6 0,-40-7 0,1 1 0,36 13 0,-47-13 0,1-1 0,-1-1 0,51 3 0,32 7 0,-44-3 0,-44-5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2T11:40:22.402"/>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08:59:42.394"/>
    </inkml:context>
    <inkml:brush xml:id="br0">
      <inkml:brushProperty name="width" value="0.1" units="cm"/>
      <inkml:brushProperty name="height" value="0.1" units="cm"/>
      <inkml:brushProperty name="color" value="#D84D83"/>
    </inkml:brush>
  </inkml:definitions>
  <inkml:trace contextRef="#ctx0" brushRef="#br0">2347 2772 24575,'0'455'0,"0"-452"0,1 0 0,-1 0 0,0 0 0,-1 0 0,1 0 0,0 0 0,-1 0 0,0 0 0,0 0 0,0 0 0,0-1 0,0 1 0,0 0 0,-1 0 0,1-1 0,-1 1 0,0-1 0,0 0 0,0 1 0,0-1 0,-4 3 0,1-2 0,0-1 0,0 0 0,-1 0 0,1 0 0,-1-1 0,1 0 0,-1 0 0,1-1 0,-1 1 0,1-1 0,-8-1 0,0 1 0,-1 0 0,0 0 0,1 2 0,-1-1 0,0 2 0,1 0 0,0 0 0,0 1 0,0 1 0,0 0 0,-22 13 0,8-5 0,-1-1 0,0-1 0,-1-2 0,0-1 0,-1-1 0,-54 6 0,9-6 0,47-5 0,-50 9 0,40-5 0,0-1 0,-1-2 0,0-2 0,-64-6 0,77 1 0,0-1 0,0-2 0,0 0 0,-36-16 0,-11-3 0,41 17 0,0 2 0,0 1 0,-1 2 0,1 1 0,-56 1 0,-3 5 0,-144-5 0,220 0 0,0 0 0,-1 0 0,1-2 0,0 0 0,1 0 0,-1-2 0,1 0 0,0 0 0,-25-16 0,30 15 0,0 0 0,1 0 0,-1-1 0,2 0 0,-1-1 0,1 1 0,1-1 0,-1-1 0,2 1 0,-1-1 0,1 0 0,1 0 0,0-1 0,-4-14 0,6 18 0,-1 0 0,1 0 0,-1 1 0,0-1 0,-1 1 0,1-1 0,-1 1 0,-1 0 0,1 1 0,-1-1 0,0 1 0,-10-9 0,0 3 0,-2 0 0,1 2 0,-24-12 0,22 13 0,1 0 0,1-2 0,0 0 0,-19-15 0,31 20 0,0 1 0,1-1 0,0 1 0,0-1 0,0 0 0,0 0 0,1 0 0,0 0 0,0-1 0,0 1 0,1-1 0,0 1 0,0-1 0,0 0 0,0-5 0,0-18 0,4-51 0,0 31 0,-1-900 0,-3 488 0,2 420 0,11-54 0,-6 54 0,1-58 0,-5 70 0,1 1 0,1 0 0,11-41 0,-6 36 0,6-59 0,13-156 0,-22 209 0,15-56 0,-4 23 0,-13 59 0,0 1 0,1 0 0,0 0 0,0 0 0,1 1 0,1-1 0,0 1 0,1 1 0,0-1 0,14-13 0,4-1 0,0 1 0,48-32 0,-67 52 0,0 0 0,1 0 0,0 0 0,0 1 0,0 0 0,0 1 0,1 0 0,-1 0 0,17 0 0,83 2 0,-57 2 0,75-3 0,127 4 0,-236 0 0,-1 1 0,0 0 0,0 1 0,-1 0 0,29 15 0,32 12 0,-60-26 0,0 1 0,-1 0 0,1 2 0,-2-1 0,23 19 0,-20-15 0,1 0 0,0 0 0,22 9 0,11 1 0,-7-2 0,0-2 0,84 21 0,-3-4 0,-78-20 0,61 11 0,-78-19 0,-1 1 0,0 1 0,46 23 0,16 5 0,-45-19 0,49 26 0,-65-27 0,1-3 0,1 0 0,0-2 0,48 11 0,-15-12 0,2-3 0,114-2 0,-143-4 0,58 9 0,-57-5 0,49 1 0,-54-7 0,1 0 0,0 1 0,0 1 0,43 10 0,-28-5 0,-1-2 0,1-2 0,89-5 0,-33-1 0,-65 3 0,117-6 0,-140 4 0,0-1 0,0-1 0,0-1 0,-1 0 0,1-1 0,26-14 0,-4 0 0,80-27 0,113-24 0,-221 66 0,1-1 0,-1 0 0,0-1 0,0 0 0,0-1 0,12-11 0,-9 7 0,1 1 0,23-14 0,-8 8 0,53-41 0,-61 41 0,1 0 0,1 1 0,42-20 0,-30 19 0,-23 10 0,0 1 0,0 0 0,25-6 0,-20 8 0,108-19 0,-112 21 0,0 1 0,0 1 0,0 0 0,0 1 0,0 0 0,20 6 0,-26-4 0,-1 1 0,0 0 0,1 0 0,-1 1 0,-1 0 0,1 1 0,-1-1 0,0 2 0,0-1 0,5 8 0,10 10 0,26 41 0,-31-42 0,-10-14 0,0 1 0,0 0 0,-1 1 0,0-1 0,-1 1 0,0 0 0,4 16 0,-1 10 0,-1 0 0,-2-1 0,-1 2 0,-2 40 0,-3 1210 0,-1-1261 0,-1 0 0,-2-1 0,0 0 0,-17 48 0,11-40 0,2 1 0,-6 37 0,4-5 0,-25 79 0,7-31 0,7-36 0,14-54 0,1 0 0,1 0 0,-5 47 0,-3 30 0,2-28 0,-13 76 0,2-42 0,15-79 0,1 0 0,2 1 0,-3 51 0,6-50 0,-1 1 0,-7 30 0,1-11 0,-16 75 0,17-92 0,-1 0 0,-19 47 0,13-39 0,3-10 0,-1 0 0,-1-1 0,-2 0 0,-1-1 0,-34 45 0,-78 120 0,29-42 0,77-123 0,0-1 0,-2-1 0,-46 40 0,61-60 0,0 1 0,0-1 0,0-1 0,-1 0 0,0-1 0,-1 0 0,0 0 0,1-1 0,-2-1 0,1 0 0,0 0 0,-1-1 0,0-1 0,1 0 0,-21-1 0,-81 0 0,-146-5 0,186-8 0,50 7 0,1 2 0,-31-2 0,29 5 0,0-1 0,-49-9 0,64 8 0,0-1 0,1 0 0,0 0 0,0-1 0,0 0 0,0-1 0,0 0 0,1 0 0,0-1 0,-12-11 0,-49-39 0,48 41 0,-37-37 0,33 28 0,-34-25 0,-8-8 0,58 50 0,-1 0 0,1 1 0,-1 0 0,0 0 0,0 1 0,-1 0 0,-16-5 0,-81-19 0,94 26 0,-27-6 0,-1 2 0,1 2 0,-1 2 0,0 2 0,-57 5 0,92-4 0,1 1 0,-1 1 0,1 0 0,0-1 0,0 2 0,0-1 0,0 1 0,0 0 0,0 0 0,1 1 0,-1-1 0,1 1 0,0 0 0,0 1 0,1-1 0,-1 1 0,1 0 0,0 0 0,0 1 0,1-1 0,0 1 0,-1 0 0,2-1 0,-1 1 0,1 1 0,-3 9 0,-1 10 0,1 0 0,1 0 0,2 0 0,0 0 0,3 30 0,12 99 0,-6-100 0,0 63 0,-6-86 0,2-1 0,8 42 0,-8-53 0,10 44 0,-7-35 0,0 1 0,1 39 0,-7-59 0,0 0 0,-1 0 0,0 0 0,0 0 0,-1 0 0,-1 0 0,1-1 0,-2 1 0,1-1 0,-10 18 0,3-7 0,2 1 0,0 1 0,1 0 0,2 0 0,-7 41 0,-1 6 0,7-36 0,2 0 0,2 0 0,0 35 0,3-31 0,-3-1 0,-7 47 0,-1-37 0,1-6 0,2 0 0,-4 77 0,11-40 0,-18 130 0,-28 66 0,41-237-205,1 0-1,3 71 1,1-85-544,0-1-6077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09:02:51.341"/>
    </inkml:context>
    <inkml:brush xml:id="br0">
      <inkml:brushProperty name="width" value="0.1" units="cm"/>
      <inkml:brushProperty name="height" value="0.1" units="cm"/>
      <inkml:brushProperty name="color" value="#D84D83"/>
    </inkml:brush>
  </inkml:definitions>
  <inkml:trace contextRef="#ctx0" brushRef="#br0">2 0 24575,'-2'123'0,"5"133"0,3-211 0,2-1 0,15 48 0,-13-56 0,-1-1 0,-2 2 0,-2-1 0,2 41 0,-9-20 0,1-26 0,4 57 0,-2-79 0,0 0 0,1 0 0,0-1 0,1 1 0,-1 0 0,2-1 0,-1 0 0,2 0 0,-1 0 0,10 14 0,0-3 0,-2 1 0,-1 0 0,0 1 0,10 29 0,21 40 0,59 77 0,-90-147 0,-1 1 0,-1 0 0,-1 1 0,-1-1 0,7 34 0,5 16 0,-11-52 0,1 0 0,1-1 0,1 0 0,18 25 0,-7-11 0,96 166 0,-60-114 0,-16-26 0,60 112 0,-18-19 0,-57-106 0,4 4 0,39 45 0,2 2 0,-13-4 0,116 136 0,-92-105 0,19 24 0,-86-125 0,-1 1 0,-1 1 0,13 30 0,-3-5 0,17 25 0,42 85 0,-73-134 0,-2 0 0,0 0 0,-2 1 0,-1 0 0,4 46 0,-7 138 0,-4-113 0,1-78 0,-1 0 0,-1 1 0,-5 18 0,-3 17 0,3-20 0,-2-1 0,0 0 0,-3-1 0,0-1 0,-2 0 0,-2 0 0,-24 34 0,-44 54 0,80-114 0,-1 1 0,1-1 0,-2-1 0,1 1 0,-1-1 0,1 0 0,-2 0 0,-13 7 0,-71 25 0,42-19 0,-29 19 0,-30 12 0,92-44 0,0-2 0,0 1 0,0-2 0,-28 1 0,22-2 0,-44 7 0,25-1 0,-1-3 0,0-1 0,-1-3 0,1-1 0,-81-13 0,-82-1 0,190 14 0,-1 0 0,0-1 0,1 0 0,-1-1 0,-26-9 0,34 9 0,1 0 0,0-1 0,0 0 0,0 0 0,0-1 0,0 0 0,1 0 0,0-1 0,0 1 0,0-2 0,1 1 0,-7-9 0,12 13-43,1 1 0,-1-1 0,0 0 0,1 1 0,-1-1 0,1 0 0,0 0 0,0 0 0,-1 1-1,1-1 1,0 0 0,0 0 0,1 0 0,-1 1 0,0-1 0,1 0 0,-1 0 0,1 1 0,-1-1 0,1 0 0,0 1-1,-1-1 1,1 0 0,0 1 0,0-1 0,1 1 0,-1 0 0,1-2 0,-1 2-73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09:03:42.039"/>
    </inkml:context>
    <inkml:brush xml:id="br0">
      <inkml:brushProperty name="width" value="0.1" units="cm"/>
      <inkml:brushProperty name="height" value="0.1" units="cm"/>
      <inkml:brushProperty name="color" value="#D84D83"/>
    </inkml:brush>
  </inkml:definitions>
  <inkml:trace contextRef="#ctx0" brushRef="#br0">1984 180 24575,'-6'-1'0,"1"0"0,0-1 0,-1 0 0,1 0 0,0 0 0,0-1 0,-6-3 0,-16-8 0,1 7 0,-50-8 0,15 3 0,-247-57 0,272 63 0,0 0 0,-48 1 0,-46-8 0,80 6 0,-1 3 0,0 1 0,-98 8 0,136-2 0,0 0 0,0 1 0,1 1 0,-1 0 0,1 0 0,0 1 0,0 1 0,1 0 0,0 0 0,-11 10 0,-35 21 0,37-27 0,0 1 0,1 0 0,0 2 0,1 0 0,1 1 0,-25 27 0,11-6 0,21-26 0,0 1 0,1 0 0,1 0 0,0 1 0,0 1 0,-6 12 0,-7 22 0,6-14 0,-19 58 0,24-54 0,-11 78 0,16-77 0,-13 42 0,10-52 0,2 0 0,1 0 0,-2 46 0,9 581 0,-1-630 0,2-1 0,1 0 0,1 0 0,11 34 0,4 15 0,5 27 0,-22-93 0,-1 0 0,1 0 0,1 0 0,-1 0 0,1-1 0,0 1 0,1-1 0,0 0 0,10 10 0,-9-10 0,-1 0 0,1 0 0,-1 0 0,-1 1 0,1-1 0,-1 1 0,-1 0 0,1 1 0,3 11 0,2 11 0,1-1 0,1 0 0,2 0 0,1-1 0,1 0 0,28 37 0,-3-25 0,-33-35 0,0 2 0,0-1 0,-1 1 0,11 14 0,-2 0 0,0-2 0,22 22 0,14 18 0,-37-43 0,0-1 0,1 0 0,0-1 0,1-1 0,1 0 0,0-2 0,1 0 0,0 0 0,1-2 0,-1 0 0,26 7 0,49 35 0,-72-42 0,-1 2 0,-1 0 0,23 18 0,-27-17 0,1-2 0,0 0 0,1 0 0,-1-2 0,27 10 0,-9-9 0,1-2 0,-1-1 0,1-2 0,0-1 0,45-2 0,-52 0 0,58 10 0,16 1 0,-74-12 0,200-2 0,-214 0 0,0 0 0,0-1 0,0-1 0,0-1 0,0 0 0,-1 0 0,26-15 0,-14 4 0,0-1 0,41-36 0,-50 37 0,2 1 0,0 1 0,1 0 0,0 1 0,38-18 0,5 0 0,-44 21 0,0 0 0,1 2 0,0 0 0,28-8 0,-15 8 0,-2-1 0,1-2 0,-1-2 0,47-26 0,-62 32 0,0 2 0,0 0 0,0 0 0,1 2 0,0 0 0,30-2 0,30-6 0,-45 5 0,0 2 0,-1 1 0,1 1 0,0 2 0,0 1 0,51 9 0,-76-9 0,0 0 0,-1 1 0,1 0 0,0 0 0,0 0 0,-1 1 0,0 0 0,1 0 0,-1 1 0,0-1 0,-1 1 0,1 0 0,-1 0 0,5 5 0,0 4 0,-1-1 0,0 1 0,-1 1 0,7 15 0,7 15 0,-6-17 0,-2-3 0,0 1 0,-2 0 0,9 28 0,-16-39 0,2-1 0,-1 0 0,2-1 0,8 13 0,15 32 0,-22-34 0,-1 0 0,6 43 0,-11-50 0,1 1 0,0-1 0,2 0 0,-1 0 0,2-1 0,0 0 0,1 0 0,11 18 0,-13-25 0,-1 0 0,0 0 0,0 1 0,0 0 0,-1-1 0,0 1 0,-1 1 0,0-1 0,0 0 0,-1 12 0,1 16 0,-5 48 0,0-19 0,4-35 0,2 0 0,8 39 0,-7-45 0,1 14 0,-2 1 0,-2 0 0,-5 61 0,2-90 0,-1 0 0,1-1 0,-2 1 0,1-1 0,-2 0 0,1 0 0,-9 13 0,-47 63 0,46-69 0,1 2 0,0 0 0,2 0 0,0 1 0,-11 28 0,18-40 0,-1 0 0,0-1 0,0 1 0,-1-1 0,0 0 0,0 0 0,-1-1 0,-9 8 0,-31 33 0,39-37 0,0-1 0,-1 0 0,0 0 0,0-1 0,-1 0 0,0 0 0,-1-1 0,0-1 0,0 0 0,0 0 0,-1-1 0,0-1 0,0 0 0,0 0 0,0-1 0,0-1 0,-18 2 0,-90 18 0,82-13 0,0-2 0,-76 4 0,49-11 0,-115 14 0,102-5 0,-1-4 0,-99-6 0,54-2 0,118 3 0,1 0 0,-1-1 0,1 0 0,-1-1 0,1 1 0,0-1 0,-1 0 0,1 0 0,0 0 0,0-1 0,0 0 0,1 0 0,-1 0 0,-5-6 0,3 3 0,-1 1 0,0 0 0,0 0 0,-13-6 0,1 6 0,-1 1 0,1 1 0,-1 1 0,1 0 0,-1 1 0,0 2 0,-22 2 0,-14 0 0,48-3 0,-8 0 0,1 0 0,-31-4 0,41 2 0,1 1 0,-1-1 0,1 0 0,0 0 0,-1 0 0,1-1 0,0 1 0,1-1 0,-1-1 0,0 1 0,1-1 0,-5-4 0,0 0 0,0 0 0,0 1 0,-1 0 0,0 0 0,-1 1 0,1 0 0,-1 1 0,0 0 0,-16-4 0,-12-1 0,-59-8 0,-15-4 0,-131-54 0,106 32 0,60 14 0,60 22 0,1 1 0,-1 1 0,0 0 0,-1 2 0,1 0 0,-1 0 0,-21 0 0,32 4 0,-21 0 0,1-1 0,0-1 0,-41-9 0,51 7 0,1-1 0,-1-1 0,1 0 0,1-1 0,0-1 0,-24-15 0,32 18 0,0 1 0,0 0 0,-1 1 0,1 0 0,-1 0 0,0 1 0,0 0 0,0 1 0,-11-1 0,-4 1 0,-1 0 0,-28 5 0,45-3 0,1 0 0,0 1 0,0 0 0,-1 0 0,2 1 0,-1 0 0,0 0 0,0 0 0,-11 9 0,15-10 0,-1 1 0,0 0 0,1 1 0,-1-1 0,1 0 0,0 1 0,0 0 0,1 0 0,-1 0 0,1 0 0,0 0 0,0 0 0,0 1 0,0-1 0,1 1 0,-1 5 0,-7 40 0,5-37 0,2 0 0,-1 0 0,2 0 0,0 0 0,0 0 0,1 0 0,1 0 0,4 24 0,-4-31 0,0-1 0,0 0 0,0 0 0,1 0 0,0-1 0,0 1 0,0 0 0,0 0 0,1-1 0,0 0 0,0 1 0,0-1 0,0 0 0,1-1 0,0 1 0,0 0 0,0-1 0,0 0 0,0 0 0,0 0 0,1-1 0,-1 1 0,1-1 0,0 0 0,0 0 0,0-1 0,8 2 0,0 1 0,1 1 0,-1 0 0,-1 1 0,17 10 0,-17-9 0,1 0 0,0-1 0,0-1 0,23 7 0,0-3 0,0 0 0,-1 2 0,51 25 0,-61-27 0,1 0 0,-1-1 0,1-2 0,50 6 0,18 5 0,-6-4 0,-65-11 0,1 1 0,42 12 0,-16-2 0,0-3 0,85 7 0,-83-11 0,9-3 0,-48-4 0,0 2 0,1-1 0,-1 2 0,0-1 0,0 2 0,-1 0 0,1 0 0,13 7 0,-7-3 0,0 0 0,1-1 0,-1-1 0,1-1 0,33 3 0,-28-4 0,-1 1 0,0 0 0,31 12 0,32 18 0,-26-9 0,2-3 0,67 15 0,-121-34 0,-1-1 0,1 1 0,-1 1 0,0-1 0,0 2 0,0-1 0,0 1 0,-1 0 0,1 0 0,-1 1 0,-1 0 0,11 12 0,3 6 0,-2 1 0,20 35 0,-32-51 0,-4-6 0,-1-1 0,0 0 0,1 1 0,-1-1 0,0 1 0,0-1 0,-1 1 0,1-1 0,0 1 0,-1 0 0,0-1 0,1 1 0,-1 0 0,0-1 0,-1 1 0,1 0 0,0-1 0,-1 1 0,1 0 0,-1-1 0,0 1 0,0-1 0,0 1 0,0-1 0,0 1 0,-1-1 0,1 0 0,-1 0 0,1 0 0,-4 3 0,-5 5 0,0-1 0,-1-1 0,0 0 0,0 0 0,-13 5 0,-17 13 0,22-12 0,15-12 0,0 0 0,0 1 0,1 0 0,-1 0 0,1 0 0,-1 0 0,1 0 0,0 1 0,1 0 0,-1-1 0,0 1 0,1 0 0,0 0 0,0 0 0,0 1 0,-2 6 0,-8 27-1365,7-22-5461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514F6-166C-D849-A04D-0AFC7D624DC4}" type="datetimeFigureOut">
              <a:rPr lang="en-PL" smtClean="0"/>
              <a:t>05/12/2026</a:t>
            </a:fld>
            <a:endParaRPr lang="en-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A8204-57A5-8441-B744-F94D5E4A39B8}" type="slidenum">
              <a:rPr lang="en-PL" smtClean="0"/>
              <a:t>‹#›</a:t>
            </a:fld>
            <a:endParaRPr lang="en-PL"/>
          </a:p>
        </p:txBody>
      </p:sp>
    </p:spTree>
    <p:extLst>
      <p:ext uri="{BB962C8B-B14F-4D97-AF65-F5344CB8AC3E}">
        <p14:creationId xmlns:p14="http://schemas.microsoft.com/office/powerpoint/2010/main" val="365457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16/s0140-6736(23)02750-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Welcome everyone to the product training of our latest Wellosophy addition – Gluco Shape.</a:t>
            </a:r>
          </a:p>
          <a:p>
            <a:pPr marL="171450" indent="-171450">
              <a:buFont typeface="Arial" panose="020B0604020202020204" pitchFamily="34" charset="0"/>
              <a:buChar char="•"/>
            </a:pPr>
            <a:r>
              <a:rPr lang="en-GB" dirty="0"/>
              <a:t>Today I want us to learn the features, but also experience the product with all our senses, so we can confidently recommend it to others.</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1</a:t>
            </a:fld>
            <a:endParaRPr lang="en-PL"/>
          </a:p>
        </p:txBody>
      </p:sp>
    </p:spTree>
    <p:extLst>
      <p:ext uri="{BB962C8B-B14F-4D97-AF65-F5344CB8AC3E}">
        <p14:creationId xmlns:p14="http://schemas.microsoft.com/office/powerpoint/2010/main" val="220059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Now, I’d like us to experience Gluco Shape with all our senses.</a:t>
            </a:r>
          </a:p>
          <a:p>
            <a:pPr marL="171450" indent="-171450">
              <a:buFont typeface="Arial" panose="020B0604020202020204" pitchFamily="34" charset="0"/>
              <a:buChar char="•"/>
            </a:pPr>
            <a:r>
              <a:rPr lang="en-GB" b="1" dirty="0"/>
              <a:t>[CLICK] </a:t>
            </a:r>
            <a:r>
              <a:rPr lang="en-GB" dirty="0"/>
              <a:t>First, look at it. That bright pink colour – doesn’t it instantly make you want to take a sip?</a:t>
            </a:r>
          </a:p>
          <a:p>
            <a:pPr marL="171450" indent="-171450">
              <a:buFont typeface="Arial" panose="020B0604020202020204" pitchFamily="34" charset="0"/>
              <a:buChar char="•"/>
            </a:pPr>
            <a:r>
              <a:rPr lang="en-GB" b="1" dirty="0"/>
              <a:t>[CLICK] </a:t>
            </a:r>
            <a:r>
              <a:rPr lang="en-GB" dirty="0"/>
              <a:t>Now close your eyes, bring the glass closer, and take a deep breath through your nose.</a:t>
            </a:r>
          </a:p>
          <a:p>
            <a:pPr marL="171450" indent="-171450">
              <a:buFont typeface="Arial" panose="020B0604020202020204" pitchFamily="34" charset="0"/>
              <a:buChar char="•"/>
            </a:pPr>
            <a:r>
              <a:rPr lang="en-GB" dirty="0"/>
              <a:t>Can you almost picture fresh raspberries in your head?</a:t>
            </a:r>
          </a:p>
          <a:p>
            <a:pPr marL="171450" indent="-171450">
              <a:buFont typeface="Arial" panose="020B0604020202020204" pitchFamily="34" charset="0"/>
              <a:buChar char="•"/>
            </a:pPr>
            <a:r>
              <a:rPr lang="en-GB" b="1" dirty="0"/>
              <a:t>[CLICK] </a:t>
            </a:r>
            <a:r>
              <a:rPr lang="en-GB" dirty="0"/>
              <a:t>Let’s take a sip and taste it.</a:t>
            </a:r>
          </a:p>
          <a:p>
            <a:pPr marL="171450" indent="-171450">
              <a:buFont typeface="Arial" panose="020B0604020202020204" pitchFamily="34" charset="0"/>
              <a:buChar char="•"/>
            </a:pPr>
            <a:r>
              <a:rPr lang="en-GB" dirty="0"/>
              <a:t>Let the raspberry flavour spread across your palate.</a:t>
            </a:r>
          </a:p>
          <a:p>
            <a:pPr marL="171450" indent="-171450">
              <a:buFont typeface="Arial" panose="020B0604020202020204" pitchFamily="34" charset="0"/>
              <a:buChar char="•"/>
            </a:pPr>
            <a:r>
              <a:rPr lang="en-GB" b="1" dirty="0"/>
              <a:t>[CLICK] </a:t>
            </a:r>
            <a:r>
              <a:rPr lang="en-GB" dirty="0"/>
              <a:t>Next is touch – the texture in your mouth, also called mouthfeel.</a:t>
            </a:r>
          </a:p>
          <a:p>
            <a:pPr marL="171450" indent="-171450">
              <a:buFont typeface="Arial" panose="020B0604020202020204" pitchFamily="34" charset="0"/>
              <a:buChar char="•"/>
            </a:pPr>
            <a:r>
              <a:rPr lang="en-GB" dirty="0"/>
              <a:t>It’s a key part of how we experience food and drinks.</a:t>
            </a:r>
          </a:p>
          <a:p>
            <a:pPr marL="171450" indent="-171450">
              <a:buFont typeface="Arial" panose="020B0604020202020204" pitchFamily="34" charset="0"/>
              <a:buChar char="•"/>
            </a:pPr>
            <a:r>
              <a:rPr lang="en-GB" dirty="0"/>
              <a:t>Notice how it feels. Does it feel watery, smooth, rich or maybe tingly?</a:t>
            </a:r>
          </a:p>
          <a:p>
            <a:pPr marL="171450" indent="-171450">
              <a:buFont typeface="Arial" panose="020B0604020202020204" pitchFamily="34" charset="0"/>
              <a:buChar char="•"/>
            </a:pPr>
            <a:r>
              <a:rPr lang="en-GB" dirty="0"/>
              <a:t>And now, don’t finish the whole glass just yet.</a:t>
            </a:r>
          </a:p>
          <a:p>
            <a:pPr marL="171450" indent="-171450">
              <a:buFont typeface="Arial" panose="020B0604020202020204" pitchFamily="34" charset="0"/>
              <a:buChar char="•"/>
            </a:pPr>
            <a:r>
              <a:rPr lang="en-GB" dirty="0"/>
              <a:t>Save some for later – I’ll explain why in a moment.</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10</a:t>
            </a:fld>
            <a:endParaRPr lang="en-PL"/>
          </a:p>
        </p:txBody>
      </p:sp>
    </p:spTree>
    <p:extLst>
      <p:ext uri="{BB962C8B-B14F-4D97-AF65-F5344CB8AC3E}">
        <p14:creationId xmlns:p14="http://schemas.microsoft.com/office/powerpoint/2010/main" val="251636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49F0A-7CF1-628C-73AA-6294575F1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4AD2F-F6C3-FD0C-20B9-3B879FB33881}"/>
              </a:ext>
            </a:extLst>
          </p:cNvPr>
          <p:cNvSpPr>
            <a:spLocks noGrp="1" noRot="1" noChangeAspect="1"/>
          </p:cNvSpPr>
          <p:nvPr>
            <p:ph type="sldImg"/>
          </p:nvPr>
        </p:nvSpPr>
        <p:spPr/>
        <p:txBody>
          <a:bodyPr/>
          <a:lstStyle/>
          <a:p>
            <a:endParaRPr lang="en-SE" dirty="0"/>
          </a:p>
        </p:txBody>
      </p:sp>
      <p:sp>
        <p:nvSpPr>
          <p:cNvPr id="3" name="Notes Placeholder 2">
            <a:extLst>
              <a:ext uri="{FF2B5EF4-FFF2-40B4-BE49-F238E27FC236}">
                <a16:creationId xmlns:a16="http://schemas.microsoft.com/office/drawing/2014/main" id="{BAD27886-EAC8-94B1-32DB-11DE1E899AAB}"/>
              </a:ext>
            </a:extLst>
          </p:cNvPr>
          <p:cNvSpPr>
            <a:spLocks noGrp="1"/>
          </p:cNvSpPr>
          <p:nvPr>
            <p:ph type="body" idx="1"/>
          </p:nvPr>
        </p:nvSpPr>
        <p:spPr/>
        <p:txBody>
          <a:bodyPr/>
          <a:lstStyle/>
          <a:p>
            <a:pPr marL="171450" indent="-171450">
              <a:buFont typeface="Arial" panose="020B0604020202020204" pitchFamily="34" charset="0"/>
              <a:buChar char="•"/>
            </a:pPr>
            <a:r>
              <a:rPr lang="en-GB" dirty="0"/>
              <a:t>So what does it contain?</a:t>
            </a:r>
          </a:p>
          <a:p>
            <a:pPr marL="171450" indent="-171450" algn="l">
              <a:buFont typeface="Arial" panose="020B0604020202020204" pitchFamily="34" charset="0"/>
              <a:buChar char="•"/>
            </a:pPr>
            <a:r>
              <a:rPr lang="en-GB" dirty="0"/>
              <a:t>It’s a raspberry flavoured powder containing the key ingredients </a:t>
            </a:r>
            <a:r>
              <a:rPr lang="en-GB" b="1" dirty="0"/>
              <a:t>[CLICK] </a:t>
            </a:r>
            <a:r>
              <a:rPr lang="en-GB" dirty="0"/>
              <a:t>glucomannan and chromium, supported by baobab.</a:t>
            </a:r>
          </a:p>
          <a:p>
            <a:pPr marL="171450" indent="-171450">
              <a:buFont typeface="Arial" panose="020B0604020202020204" pitchFamily="34" charset="0"/>
              <a:buChar char="•"/>
            </a:pPr>
            <a:r>
              <a:rPr lang="en-GB" dirty="0"/>
              <a:t>Let’s take a short deep dive into these ingredients!</a:t>
            </a:r>
          </a:p>
        </p:txBody>
      </p:sp>
      <p:sp>
        <p:nvSpPr>
          <p:cNvPr id="4" name="Slide Number Placeholder 3">
            <a:extLst>
              <a:ext uri="{FF2B5EF4-FFF2-40B4-BE49-F238E27FC236}">
                <a16:creationId xmlns:a16="http://schemas.microsoft.com/office/drawing/2014/main" id="{9582025E-BB8E-BCCE-4F02-3CFBF195BA78}"/>
              </a:ext>
            </a:extLst>
          </p:cNvPr>
          <p:cNvSpPr>
            <a:spLocks noGrp="1"/>
          </p:cNvSpPr>
          <p:nvPr>
            <p:ph type="sldNum" sz="quarter" idx="5"/>
          </p:nvPr>
        </p:nvSpPr>
        <p:spPr/>
        <p:txBody>
          <a:bodyPr/>
          <a:lstStyle/>
          <a:p>
            <a:fld id="{F0BA8204-57A5-8441-B744-F94D5E4A39B8}" type="slidenum">
              <a:rPr lang="en-PL" smtClean="0"/>
              <a:t>11</a:t>
            </a:fld>
            <a:endParaRPr lang="en-PL"/>
          </a:p>
        </p:txBody>
      </p:sp>
    </p:spTree>
    <p:extLst>
      <p:ext uri="{BB962C8B-B14F-4D97-AF65-F5344CB8AC3E}">
        <p14:creationId xmlns:p14="http://schemas.microsoft.com/office/powerpoint/2010/main" val="559411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C2EDC-4B54-A978-4933-4D54EEB25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8527D-41DA-33C7-72BF-F6174F67D8A1}"/>
              </a:ext>
            </a:extLst>
          </p:cNvPr>
          <p:cNvSpPr>
            <a:spLocks noGrp="1" noRot="1" noChangeAspect="1"/>
          </p:cNvSpPr>
          <p:nvPr>
            <p:ph type="sldImg"/>
          </p:nvPr>
        </p:nvSpPr>
        <p:spPr/>
        <p:txBody>
          <a:bodyPr/>
          <a:lstStyle/>
          <a:p>
            <a:endParaRPr lang="en-SE" dirty="0"/>
          </a:p>
        </p:txBody>
      </p:sp>
      <p:sp>
        <p:nvSpPr>
          <p:cNvPr id="3" name="Notes Placeholder 2">
            <a:extLst>
              <a:ext uri="{FF2B5EF4-FFF2-40B4-BE49-F238E27FC236}">
                <a16:creationId xmlns:a16="http://schemas.microsoft.com/office/drawing/2014/main" id="{FD4C01B0-5FBB-A715-D989-FF78EECB4D9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Let’s start with glucomannan!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It’s a natural, water-soluble dietary fibre extracted from the root of the konjac plant (Amorphophallus konjac).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Glucomannan is a highly absorbent fibre that can absorb up to 50 times its weight in water, forming a gel-like substance in the stomach.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As it’s mostly fibre, it’s low in calories.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Many clinical studies have been done on this fibre and it’s gained attention for its role in weight management, blood sugar control, cholesterol and digestive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1. Weight Management </a:t>
            </a:r>
            <a:r>
              <a:rPr lang="en-GB" baseline="30000" dirty="0"/>
              <a:t>1-4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Expands in the stomach, increasing feelings of fullness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Helps reduce appetite and calorie intake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Approved in the EU for weight-loss claims when used with a calorie-restricted diet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2. Blood Sugar Control </a:t>
            </a:r>
            <a:r>
              <a:rPr lang="en-GB" baseline="30000" dirty="0"/>
              <a:t>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Slows carbohydrate absorption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Helps stabilize post-meal blood glucose levels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Beneficial for people managing insulin sensitivity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3. Cholesterol &amp; Heart Health </a:t>
            </a:r>
            <a:r>
              <a:rPr lang="en-GB" baseline="30000" dirty="0"/>
              <a:t>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Can help lower LDL (“bad”) cholesterol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Supports overall cardiovascular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4. Digestive Health </a:t>
            </a:r>
            <a:r>
              <a:rPr lang="en-GB" baseline="30000" dirty="0"/>
              <a:t>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Improves bowel regularity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Helps prevent constipation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Supports gut microbiome balance, as it’s known for its prebiotic properties – serving as food for beneficial gut bacteria.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It’s important to take it with enough water to avoid the risk of choking or blockage.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people who aren’t used to a high-fibre intake, it may also cause mild bloating or gas at first, but this usually settles as the body adapts.</a:t>
            </a:r>
            <a:endPar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i="0" u="none" strike="noStrike" kern="1200" cap="none" spc="0" normalizeH="0" baseline="0" noProof="0" dirty="0">
              <a:ln>
                <a:noFill/>
              </a:ln>
              <a:solidFill>
                <a:schemeClr val="tx1"/>
              </a:solidFill>
              <a:effectLst/>
              <a:uLnTx/>
              <a:uFillTx/>
              <a:latin typeface="Oriflame Sans 2.0" panose="020B0502020204020303"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b="1" dirty="0"/>
              <a:t>References: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dirty="0"/>
              <a:t>Walsh DE, Yaghoubian V, Behforooz A. Effect of glucomannan on obese patients: a clinical study. Int J Obes. 1984;8(4):289-93. PMID: 6096282.</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dirty="0"/>
              <a:t>Sood N, Baker WL, Coleman CI. Effect of glucomannan on plasma lipid and glucose concentrations, body weight, and blood pressure: systematic review and meta-analysis. Am J Clin Nutr. 2008 Oct;88(4):1167-75. doi: 10.1093/ajcn/88.4.1167. PMID: 18842808.</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dirty="0"/>
              <a:t>Guo L, Yokoyama W, Chen M, et al. Konjac glucomannan molecular and rheological properties that delay gastric emptying and improve the regulation of appetite. Food Hydrocoll. 2021;120:106894. doi: 10.1016/j. foodhyd.2021.106894.</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dirty="0"/>
              <a:t>EFSA Panel on Dietetic Products, Nutrition and Allergies (NDA); Scientific Opinion on the substantiation of health claims related to konjac mannan (glucomannan) and reduction of body weight (ID 854, 1556, 3725), reduction of post-prandial glycaemic responses (ID 1559), maintenance of normal blood glucose concentrations (ID 835, 3724), maintenance of normal (fasting) blood concentrations of triglycerides (ID 3217), maintenance of normal blood cholesterol concentrations (ID 3100, 3217), maintenance of normal bowel function (ID 834, 1557, 3901) and decreasing potentially pathogenic intestinal microorganisms (ID 1558) pursuant to Article 13(1) of Regulation (EC) No 1924/2006. EFSA Journal. 2010;8(10):1798. [27 pp.]. doi: 10.2903/j.efsa.2010.1798. Available online: www.efsa.europa.eu/efsajournal.htm</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sz="1200" b="0" i="0" kern="1200" dirty="0">
                <a:solidFill>
                  <a:schemeClr val="tx1"/>
                </a:solidFill>
                <a:effectLst/>
                <a:latin typeface="+mn-lt"/>
                <a:ea typeface="+mn-ea"/>
                <a:cs typeface="+mn-cs"/>
              </a:rPr>
              <a:t>Mirzababaei A, Zandkarimi R, Moradi S, Rasaei N, Amini MR, Pourreza S, Abaj F, Clark CCT, Daneshzad E, Mirzaei K. The effect of Glucomannan on fasting and postprandial blood glucose in adults: a systematic review and meta-analysis of randomized controlled trials. J Diabetes Metab Disord. 2022 Feb 27;21(1):1055-1063. doi: 10.1007/s40200-022-00993-6. PMID: 35673426; PMCID: PMC9167156.</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sz="1200" b="0" i="0" kern="1200" dirty="0">
                <a:solidFill>
                  <a:schemeClr val="tx1"/>
                </a:solidFill>
                <a:effectLst/>
                <a:latin typeface="+mn-lt"/>
                <a:ea typeface="+mn-ea"/>
                <a:cs typeface="+mn-cs"/>
              </a:rPr>
              <a:t>Zhu Y, Chen X, Song G. Effects of konjac glucomannan on gastrointestinal symptoms and gut microbiota in athletes with functional constipation: a double-blind randomized controlled trial. Eur J Nutr. 2025 Oct 21;64(8):303. doi: 10.1007/s00394-025-03826-3. PMID: 41117955.</a:t>
            </a:r>
            <a:endParaRPr lang="en-SE" dirty="0"/>
          </a:p>
        </p:txBody>
      </p:sp>
      <p:sp>
        <p:nvSpPr>
          <p:cNvPr id="4" name="Slide Number Placeholder 3">
            <a:extLst>
              <a:ext uri="{FF2B5EF4-FFF2-40B4-BE49-F238E27FC236}">
                <a16:creationId xmlns:a16="http://schemas.microsoft.com/office/drawing/2014/main" id="{2B8D2282-4B35-E2BB-7FBF-1A1B51627853}"/>
              </a:ext>
            </a:extLst>
          </p:cNvPr>
          <p:cNvSpPr>
            <a:spLocks noGrp="1"/>
          </p:cNvSpPr>
          <p:nvPr>
            <p:ph type="sldNum" sz="quarter" idx="5"/>
          </p:nvPr>
        </p:nvSpPr>
        <p:spPr/>
        <p:txBody>
          <a:bodyPr/>
          <a:lstStyle/>
          <a:p>
            <a:fld id="{F0BA8204-57A5-8441-B744-F94D5E4A39B8}" type="slidenum">
              <a:rPr lang="en-PL" smtClean="0"/>
              <a:t>12</a:t>
            </a:fld>
            <a:endParaRPr lang="en-PL"/>
          </a:p>
        </p:txBody>
      </p:sp>
    </p:spTree>
    <p:extLst>
      <p:ext uri="{BB962C8B-B14F-4D97-AF65-F5344CB8AC3E}">
        <p14:creationId xmlns:p14="http://schemas.microsoft.com/office/powerpoint/2010/main" val="733514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140B-2C0F-8BC9-1332-7D0A4D640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D0188-D68C-C98D-0FA6-C339FA54E5C4}"/>
              </a:ext>
            </a:extLst>
          </p:cNvPr>
          <p:cNvSpPr>
            <a:spLocks noGrp="1" noRot="1" noChangeAspect="1"/>
          </p:cNvSpPr>
          <p:nvPr>
            <p:ph type="sldImg"/>
          </p:nvPr>
        </p:nvSpPr>
        <p:spPr/>
        <p:txBody>
          <a:bodyPr/>
          <a:lstStyle/>
          <a:p>
            <a:endParaRPr lang="en-SE" dirty="0"/>
          </a:p>
        </p:txBody>
      </p:sp>
      <p:sp>
        <p:nvSpPr>
          <p:cNvPr id="3" name="Notes Placeholder 2">
            <a:extLst>
              <a:ext uri="{FF2B5EF4-FFF2-40B4-BE49-F238E27FC236}">
                <a16:creationId xmlns:a16="http://schemas.microsoft.com/office/drawing/2014/main" id="{07B1ACAB-7DE7-52E0-F53D-094A95D21AF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Chromium is an essential trace mineral that plays an important role in metabolism, and overall nutrient balance.</a:t>
            </a:r>
            <a:r>
              <a:rPr lang="en-GB" baseline="30000" dirty="0"/>
              <a:t> 1</a:t>
            </a:r>
            <a:endParaRPr kumimoji="0" lang="en-GB" sz="1200" b="0" i="0" u="none" strike="noStrike" cap="none" spc="0" normalizeH="0" baseline="30000" noProof="0" dirty="0">
              <a:ln>
                <a:noFill/>
              </a:ln>
              <a:solidFill>
                <a:srgbClr val="2C2424"/>
              </a:solidFill>
              <a:effectLst/>
              <a:uFillTx/>
              <a:latin typeface="Oriflame Sans 2.0" panose="020B0502020204020303" pitchFamily="34" charset="0"/>
              <a:ea typeface="Arial"/>
              <a:cs typeface="Arial"/>
              <a:sym typeface="Arial"/>
            </a:endParaRPr>
          </a:p>
          <a:p>
            <a:pPr marL="171450" indent="-171450">
              <a:buFont typeface="Arial" panose="020B0604020202020204" pitchFamily="34" charset="0"/>
              <a:buChar char="•"/>
            </a:pPr>
            <a:r>
              <a:rPr lang="en-GB" b="1" dirty="0"/>
              <a:t>[CLICK] </a:t>
            </a:r>
            <a:r>
              <a:rPr lang="en-GB" b="0" dirty="0"/>
              <a:t>It’s known that chromium helps enhance the action of insulin</a:t>
            </a:r>
            <a:r>
              <a:rPr lang="en-GB" dirty="0"/>
              <a:t>, the hormone responsible for moving glucose from the bloodstream into cells for energy.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Because of this, it is closely linked to blood sugar regulation and metabolic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Research suggests chromium supplementation may modestly improve blood sugar control, especially in people with type 2 diabetes or insulin resistance, though results vary between studies.</a:t>
            </a:r>
          </a:p>
          <a:p>
            <a:pPr marL="171450" indent="-171450">
              <a:buFont typeface="Arial" panose="020B0604020202020204" pitchFamily="34" charset="0"/>
              <a:buChar char="•"/>
            </a:pPr>
            <a:r>
              <a:rPr lang="en-GB" b="0" dirty="0"/>
              <a:t>1. Blood Sugar Control </a:t>
            </a:r>
            <a:r>
              <a:rPr lang="en-GB" b="0" baseline="30000" dirty="0"/>
              <a:t>1, 2, 3</a:t>
            </a:r>
          </a:p>
          <a:p>
            <a:pPr marL="628650" lvl="1" indent="-171450">
              <a:buFont typeface="Arial" panose="020B0604020202020204" pitchFamily="34" charset="0"/>
              <a:buChar char="•"/>
            </a:pPr>
            <a:r>
              <a:rPr lang="en-GB" dirty="0"/>
              <a:t>Improves insulin sensitivity</a:t>
            </a:r>
          </a:p>
          <a:p>
            <a:pPr marL="628650" lvl="1" indent="-171450">
              <a:buFont typeface="Arial" panose="020B0604020202020204" pitchFamily="34" charset="0"/>
              <a:buChar char="•"/>
            </a:pPr>
            <a:r>
              <a:rPr lang="en-GB" dirty="0"/>
              <a:t>Helps maintain stable blood glucose levels, reducing the ups and downs that may otherwise lead to cravings</a:t>
            </a:r>
          </a:p>
          <a:p>
            <a:pPr marL="628650" lvl="1" indent="-171450">
              <a:buFont typeface="Arial" panose="020B0604020202020204" pitchFamily="34" charset="0"/>
              <a:buChar char="•"/>
            </a:pPr>
            <a:r>
              <a:rPr lang="en-GB" dirty="0"/>
              <a:t>Particularly relevant for people with insulin resistance or impaired glucose tolerance</a:t>
            </a:r>
          </a:p>
          <a:p>
            <a:pPr marL="171450" indent="-171450">
              <a:buFont typeface="Arial" panose="020B0604020202020204" pitchFamily="34" charset="0"/>
              <a:buChar char="•"/>
            </a:pPr>
            <a:r>
              <a:rPr lang="en-GB" b="0" dirty="0"/>
              <a:t>2. Energy Metabolism </a:t>
            </a:r>
            <a:r>
              <a:rPr lang="en-GB" b="0" baseline="30000" dirty="0"/>
              <a:t>3</a:t>
            </a:r>
            <a:endParaRPr lang="en-GB"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Supports normal carbohydrate</a:t>
            </a:r>
            <a:r>
              <a:rPr lang="en-GB" dirty="0"/>
              <a:t>, fat, and protein metabolism</a:t>
            </a:r>
          </a:p>
          <a:p>
            <a:pPr marL="628650" lvl="1" indent="-171450">
              <a:buFont typeface="Arial" panose="020B0604020202020204" pitchFamily="34" charset="0"/>
              <a:buChar char="•"/>
            </a:pPr>
            <a:r>
              <a:rPr lang="en-GB" dirty="0"/>
              <a:t>By that, helps convert food into usable energy</a:t>
            </a:r>
          </a:p>
          <a:p>
            <a:pPr marL="628650" lvl="1" indent="-171450">
              <a:buFont typeface="Arial" panose="020B0604020202020204" pitchFamily="34" charset="0"/>
              <a:buChar char="•"/>
            </a:pPr>
            <a:r>
              <a:rPr lang="en-GB" dirty="0"/>
              <a:t>Supports overall metabolic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b="0" dirty="0"/>
              <a:t>There are several forms of chromium. The most researched and commonly used form in supplements is chromium picolinate, which is generally considered the most bioavailable form as well.</a:t>
            </a:r>
          </a:p>
          <a:p>
            <a:pPr marL="0" indent="0">
              <a:buFont typeface="Arial" panose="020B0604020202020204" pitchFamily="34" charset="0"/>
              <a:buNone/>
            </a:pPr>
            <a:endParaRPr lang="en-GB" dirty="0"/>
          </a:p>
          <a:p>
            <a:pPr marL="0" lvl="5" indent="0" algn="l">
              <a:spcBef>
                <a:spcPts val="600"/>
              </a:spcBef>
              <a:buFont typeface="Wingdings" panose="05000000000000000000" pitchFamily="2" charset="2"/>
              <a:buNone/>
            </a:pPr>
            <a:r>
              <a:rPr lang="en-GB" b="1" dirty="0"/>
              <a:t>References:</a:t>
            </a:r>
          </a:p>
          <a:p>
            <a:pPr marL="228600" marR="0" lvl="5"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dirty="0"/>
              <a:t>Dubey P, Thakur V, Chattopadhyay M. Role of Minerals and Trace Elements in Diabetes and Insulin Resistance. Nutrients. 2020 Jun 23;12(6):1864. doi: 10.3390/nu12061864.</a:t>
            </a:r>
            <a:endParaRPr lang="en-SE" dirty="0"/>
          </a:p>
          <a:p>
            <a:pPr marL="228600" lvl="5" indent="-228600" algn="l">
              <a:spcBef>
                <a:spcPts val="600"/>
              </a:spcBef>
              <a:buFont typeface="+mj-lt"/>
              <a:buAutoNum type="arabicPeriod"/>
            </a:pPr>
            <a:r>
              <a:rPr lang="en-GB" dirty="0"/>
              <a:t>Monfared V, Rashin H, Malekinejad S, Sheikhi L, Yousefi M, Vakili MA, Hasani M. The effect of chromium supplementation on cardio-metabolic risk factors in overweight and obese patients. A systematic review and meta-analysis of randomized controlled trial. J Trace Elem Med Biol. 2025 Jun;89:127645. doi: 10.1016/j.jtemb.2025.127645. Epub 2025 Apr 12. PMID: 40245649.</a:t>
            </a:r>
          </a:p>
          <a:p>
            <a:pPr marL="228600" lvl="5" indent="-228600" algn="l">
              <a:spcBef>
                <a:spcPts val="600"/>
              </a:spcBef>
              <a:buFont typeface="+mj-lt"/>
              <a:buAutoNum type="arabicPeriod"/>
            </a:pPr>
            <a:r>
              <a:rPr lang="en-GB" dirty="0"/>
              <a:t>EFSA Panel on Dietetic Products, Nutrition and Allergies (NDA); Scientific Opinion on the substantiation of health claims related to chromium and contribution to normal macronutrient metabolism (ID 260, 401, 4665, 4666, 4667), maintenance of normal blood glucose concentrations (ID 262, 4667), contribution to the maintenance or achievement of a normal body weight (ID 339, 4665, 4666), and reduction of tiredness and fatigue (ID 261) pursuant to Article 13(1) of Regulation (EC) No 1924/2006. EFSA Journal. 2010;8(10):1732. [23 pp.]. doi:10.2903/j.efsa.2010.1732. Available online: www.efsa.europa.eu/efsajournal.htm</a:t>
            </a:r>
          </a:p>
          <a:p>
            <a:pPr marL="228600" lvl="5" indent="-228600" algn="l">
              <a:spcBef>
                <a:spcPts val="600"/>
              </a:spcBef>
              <a:buFont typeface="+mj-lt"/>
              <a:buAutoNum type="arabicPeriod"/>
            </a:pPr>
            <a:endParaRPr lang="en-GB" dirty="0"/>
          </a:p>
        </p:txBody>
      </p:sp>
      <p:sp>
        <p:nvSpPr>
          <p:cNvPr id="4" name="Slide Number Placeholder 3">
            <a:extLst>
              <a:ext uri="{FF2B5EF4-FFF2-40B4-BE49-F238E27FC236}">
                <a16:creationId xmlns:a16="http://schemas.microsoft.com/office/drawing/2014/main" id="{979C24CB-D2D8-A1BD-6DF3-C10C3F38D516}"/>
              </a:ext>
            </a:extLst>
          </p:cNvPr>
          <p:cNvSpPr>
            <a:spLocks noGrp="1"/>
          </p:cNvSpPr>
          <p:nvPr>
            <p:ph type="sldNum" sz="quarter" idx="5"/>
          </p:nvPr>
        </p:nvSpPr>
        <p:spPr/>
        <p:txBody>
          <a:bodyPr/>
          <a:lstStyle/>
          <a:p>
            <a:fld id="{F0BA8204-57A5-8441-B744-F94D5E4A39B8}" type="slidenum">
              <a:rPr lang="en-PL" smtClean="0"/>
              <a:t>13</a:t>
            </a:fld>
            <a:endParaRPr lang="en-PL"/>
          </a:p>
        </p:txBody>
      </p:sp>
    </p:spTree>
    <p:extLst>
      <p:ext uri="{BB962C8B-B14F-4D97-AF65-F5344CB8AC3E}">
        <p14:creationId xmlns:p14="http://schemas.microsoft.com/office/powerpoint/2010/main" val="1702268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Do you ever feel an energy crash in the afternoon?</a:t>
            </a:r>
          </a:p>
          <a:p>
            <a:pPr marL="171450" indent="-171450">
              <a:buFont typeface="Arial" panose="020B0604020202020204" pitchFamily="34" charset="0"/>
              <a:buChar char="•"/>
            </a:pPr>
            <a:r>
              <a:rPr lang="en-GB" dirty="0"/>
              <a:t>That heavy, sleepy feeling after lunch?</a:t>
            </a:r>
          </a:p>
          <a:p>
            <a:pPr marL="171450" indent="-171450">
              <a:buFont typeface="Arial" panose="020B0604020202020204" pitchFamily="34" charset="0"/>
              <a:buChar char="•"/>
            </a:pPr>
            <a:r>
              <a:rPr lang="en-GB" dirty="0"/>
              <a:t>Or suddenly feel hungry again just a couple of hours after eating?</a:t>
            </a:r>
          </a:p>
          <a:p>
            <a:pPr marL="171450" indent="-171450">
              <a:buFont typeface="Arial" panose="020B0604020202020204" pitchFamily="34" charset="0"/>
              <a:buChar char="•"/>
            </a:pPr>
            <a:r>
              <a:rPr lang="en-GB" dirty="0"/>
              <a:t>That’s often linked to your blood sugar curve. </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14</a:t>
            </a:fld>
            <a:endParaRPr lang="en-PL"/>
          </a:p>
        </p:txBody>
      </p:sp>
    </p:spTree>
    <p:extLst>
      <p:ext uri="{BB962C8B-B14F-4D97-AF65-F5344CB8AC3E}">
        <p14:creationId xmlns:p14="http://schemas.microsoft.com/office/powerpoint/2010/main" val="670210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So, why is it good to have a steady blood sugar?</a:t>
            </a:r>
          </a:p>
          <a:p>
            <a:pPr marL="171450" indent="-171450">
              <a:buFont typeface="Arial" panose="020B0604020202020204" pitchFamily="34" charset="0"/>
              <a:buChar char="•"/>
            </a:pPr>
            <a:r>
              <a:rPr lang="en-GB" b="1" dirty="0"/>
              <a:t>CLICK] </a:t>
            </a:r>
            <a:r>
              <a:rPr lang="en-GB" b="0" dirty="0"/>
              <a:t>Well, big ups and downs in blood sugar can affect how hungry you feel.</a:t>
            </a:r>
          </a:p>
          <a:p>
            <a:pPr marL="171450" indent="-171450">
              <a:buFont typeface="Arial" panose="020B0604020202020204" pitchFamily="34" charset="0"/>
              <a:buChar char="•"/>
            </a:pPr>
            <a:r>
              <a:rPr lang="en-GB" b="0" dirty="0"/>
              <a:t>After a meal, a sharp rise in blood sugar is often followed by a quick drop – and that drop can trigger cravings and make you want to eat again sooner.</a:t>
            </a:r>
          </a:p>
          <a:p>
            <a:pPr marL="171450" indent="-171450">
              <a:buFont typeface="Arial" panose="020B0604020202020204" pitchFamily="34" charset="0"/>
              <a:buChar char="•"/>
            </a:pPr>
            <a:r>
              <a:rPr lang="en-GB" b="1" dirty="0"/>
              <a:t>CLICK] </a:t>
            </a:r>
            <a:r>
              <a:rPr lang="en-GB" b="0" dirty="0"/>
              <a:t>When blood sugar stays more balanced, energy levels are steadier, the mind feels clearer, and appetite is easier to manage.</a:t>
            </a:r>
          </a:p>
          <a:p>
            <a:pPr marL="171450" indent="-171450">
              <a:buFont typeface="Arial" panose="020B0604020202020204" pitchFamily="34" charset="0"/>
              <a:buChar char="•"/>
            </a:pPr>
            <a:r>
              <a:rPr lang="en-GB" b="0" dirty="0"/>
              <a:t>It’s not about keeping blood sugar ‘flat’ –  it’s about avoiding extreme swings.</a:t>
            </a:r>
          </a:p>
          <a:p>
            <a:pPr marL="171450" indent="-171450">
              <a:buFont typeface="Arial" panose="020B0604020202020204" pitchFamily="34" charset="0"/>
              <a:buChar char="•"/>
            </a:pPr>
            <a:r>
              <a:rPr lang="en-GB" b="1" dirty="0"/>
              <a:t>[CLICK] </a:t>
            </a:r>
            <a:r>
              <a:rPr lang="en-GB" b="0" dirty="0"/>
              <a:t>That you can do by eating balanced meals with high-fibre foods such as wholegrains, fruits and vegetables to slow stomach emptying.</a:t>
            </a:r>
          </a:p>
          <a:p>
            <a:pPr marL="171450" indent="-171450">
              <a:buFont typeface="Arial" panose="020B0604020202020204" pitchFamily="34" charset="0"/>
              <a:buChar char="•"/>
            </a:pPr>
            <a:r>
              <a:rPr lang="en-GB" b="0" dirty="0"/>
              <a:t>And now you can support it with glucomannan fibre and chromium as well!</a:t>
            </a:r>
          </a:p>
          <a:p>
            <a:pPr marL="171450" indent="-171450">
              <a:buFont typeface="Arial" panose="020B0604020202020204" pitchFamily="34" charset="0"/>
              <a:buChar char="•"/>
            </a:pPr>
            <a:endParaRPr lang="en-GB" b="0" dirty="0"/>
          </a:p>
          <a:p>
            <a:endParaRPr lang="en-GB" b="1" dirty="0"/>
          </a:p>
          <a:p>
            <a:r>
              <a:rPr lang="en-GB" b="1" dirty="0"/>
              <a:t>In depth explanation:</a:t>
            </a:r>
          </a:p>
          <a:p>
            <a:pPr marL="171450" indent="-171450">
              <a:spcBef>
                <a:spcPts val="600"/>
              </a:spcBef>
              <a:buFont typeface="Arial" panose="020B0604020202020204" pitchFamily="34" charset="0"/>
              <a:buChar char="•"/>
            </a:pPr>
            <a:r>
              <a:rPr lang="en-GB" sz="1200" noProof="0" dirty="0">
                <a:latin typeface="Oriflame Sans 2.0" panose="020B0502020204020303" pitchFamily="34" charset="0"/>
              </a:rPr>
              <a:t>After eating, glucose from carbohydrates enters the bloodstream, causing a temporary rise (“spike”) in blood glucose levels. </a:t>
            </a:r>
            <a:r>
              <a:rPr lang="en-GB" sz="1200" baseline="30000" noProof="0" dirty="0">
                <a:latin typeface="Oriflame Sans 2.0" panose="020B0502020204020303" pitchFamily="34" charset="0"/>
              </a:rPr>
              <a:t>1</a:t>
            </a:r>
          </a:p>
          <a:p>
            <a:pPr marL="171450" indent="-171450">
              <a:spcBef>
                <a:spcPts val="600"/>
              </a:spcBef>
              <a:buFont typeface="Arial" panose="020B0604020202020204" pitchFamily="34" charset="0"/>
              <a:buChar char="•"/>
            </a:pPr>
            <a:r>
              <a:rPr lang="en-GB" sz="1200" noProof="0" dirty="0">
                <a:latin typeface="Oriflame Sans 2.0" panose="020B0502020204020303" pitchFamily="34" charset="0"/>
              </a:rPr>
              <a:t>Insulin is released to help cells absorb this glucose, lowering blood glucose levels (“dip”) as glucose is cleared from the blood. </a:t>
            </a:r>
            <a:r>
              <a:rPr lang="en-GB" sz="1200" baseline="30000" noProof="0" dirty="0">
                <a:latin typeface="Oriflame Sans 2.0" panose="020B0502020204020303" pitchFamily="34" charset="0"/>
              </a:rPr>
              <a:t>1</a:t>
            </a:r>
          </a:p>
          <a:p>
            <a:pPr marL="171450" indent="-171450">
              <a:spcBef>
                <a:spcPts val="600"/>
              </a:spcBef>
              <a:buFont typeface="Arial" panose="020B0604020202020204" pitchFamily="34" charset="0"/>
              <a:buChar char="•"/>
            </a:pPr>
            <a:r>
              <a:rPr lang="en-GB" sz="1200" noProof="0" dirty="0">
                <a:latin typeface="Oriflame Sans 2.0" panose="020B0502020204020303" pitchFamily="34" charset="0"/>
              </a:rPr>
              <a:t>Pronounced glucose spikes and subsequent rapid dips are linked to increased hunger and higher energy intake. </a:t>
            </a:r>
            <a:r>
              <a:rPr lang="en-GB" sz="1200" baseline="30000" noProof="0" dirty="0">
                <a:latin typeface="Oriflame Sans 2.0" panose="020B0502020204020303" pitchFamily="34" charset="0"/>
              </a:rPr>
              <a:t>2</a:t>
            </a:r>
          </a:p>
          <a:p>
            <a:pPr marL="171450" indent="-171450">
              <a:spcBef>
                <a:spcPts val="600"/>
              </a:spcBef>
              <a:buFont typeface="Arial" panose="020B0604020202020204" pitchFamily="34" charset="0"/>
              <a:buChar char="•"/>
            </a:pPr>
            <a:r>
              <a:rPr lang="en-GB" sz="1200" noProof="0" dirty="0">
                <a:latin typeface="Oriflame Sans 2.0" panose="020B0502020204020303" pitchFamily="34" charset="0"/>
              </a:rPr>
              <a:t>And the larger the glucose spike, the  larger the following glucose dip. </a:t>
            </a:r>
            <a:r>
              <a:rPr lang="en-GB" sz="1200" baseline="30000" noProof="0" dirty="0">
                <a:latin typeface="Oriflame Sans 2.0" panose="020B0502020204020303" pitchFamily="34" charset="0"/>
              </a:rPr>
              <a:t>2</a:t>
            </a:r>
          </a:p>
          <a:p>
            <a:pPr marL="171450" indent="-171450">
              <a:spcBef>
                <a:spcPts val="600"/>
              </a:spcBef>
              <a:buFont typeface="Arial" panose="020B0604020202020204" pitchFamily="34" charset="0"/>
              <a:buChar char="•"/>
            </a:pPr>
            <a:r>
              <a:rPr lang="en-GB" sz="1200" noProof="0" dirty="0">
                <a:latin typeface="Oriflame Sans 2.0" panose="020B0502020204020303" pitchFamily="34" charset="0"/>
              </a:rPr>
              <a:t>Research shows that larger postprandial glucose dips 2–3 hours after a meal predict greater hunger, shorter time to next meal and higher subsequent energy intake. </a:t>
            </a:r>
            <a:r>
              <a:rPr lang="en-GB" sz="1200" baseline="30000" noProof="0" dirty="0">
                <a:latin typeface="Oriflame Sans 2.0" panose="020B0502020204020303" pitchFamily="34" charset="0"/>
              </a:rPr>
              <a:t>2</a:t>
            </a:r>
          </a:p>
          <a:p>
            <a:pPr marL="171450" indent="-171450">
              <a:spcBef>
                <a:spcPts val="600"/>
              </a:spcBef>
              <a:buFont typeface="Arial" panose="020B0604020202020204" pitchFamily="34" charset="0"/>
              <a:buChar char="•"/>
            </a:pPr>
            <a:r>
              <a:rPr lang="en-GB" sz="1200" noProof="0" dirty="0">
                <a:solidFill>
                  <a:srgbClr val="1B1B1B"/>
                </a:solidFill>
                <a:latin typeface="Oriflame Sans 2.0" panose="020B0502020204020303" pitchFamily="34" charset="0"/>
              </a:rPr>
              <a:t>Glucose dips are just one aspect of why we eat as there are numerous other social, psychological and physiological factor that greatly influence appetite regulation. </a:t>
            </a:r>
            <a:r>
              <a:rPr lang="en-GB" sz="1200" baseline="30000" noProof="0" dirty="0">
                <a:latin typeface="Oriflame Sans 2.0" panose="020B0502020204020303" pitchFamily="34" charset="0"/>
              </a:rPr>
              <a:t>2</a:t>
            </a:r>
          </a:p>
          <a:p>
            <a:pPr marL="171450" indent="-171450">
              <a:spcBef>
                <a:spcPts val="600"/>
              </a:spcBef>
              <a:buFont typeface="Arial" panose="020B0604020202020204" pitchFamily="34" charset="0"/>
              <a:buChar char="•"/>
            </a:pPr>
            <a:r>
              <a:rPr lang="en-GB" dirty="0"/>
              <a:t>Excess weight impairs the regulation of blood glucose and increases the risk of insulin resistance, oxidative stress and metabolic diseases such as type 2 diabetes. </a:t>
            </a:r>
            <a:r>
              <a:rPr lang="en-GB" sz="1200" baseline="30000" noProof="0" dirty="0">
                <a:latin typeface="Oriflame Sans 2.0" panose="020B0502020204020303" pitchFamily="34" charset="0"/>
              </a:rPr>
              <a:t>3</a:t>
            </a:r>
          </a:p>
          <a:p>
            <a:pPr marL="171450" indent="-171450">
              <a:buFont typeface="Arial" panose="020B0604020202020204" pitchFamily="34" charset="0"/>
              <a:buChar char="•"/>
            </a:pPr>
            <a:r>
              <a:rPr lang="en-GB" dirty="0"/>
              <a:t>For healthy individuals, glucose fluctuations within the normal range are expected. </a:t>
            </a:r>
            <a:r>
              <a:rPr lang="en-GB" sz="1200" baseline="30000" noProof="0" dirty="0">
                <a:latin typeface="Oriflame Sans 2.0" panose="020B0502020204020303" pitchFamily="34" charset="0"/>
              </a:rPr>
              <a:t>4</a:t>
            </a:r>
            <a:r>
              <a:rPr lang="en-GB" dirty="0"/>
              <a:t> </a:t>
            </a:r>
          </a:p>
          <a:p>
            <a:pPr marL="171450" indent="-171450">
              <a:buFont typeface="Arial" panose="020B0604020202020204" pitchFamily="34" charset="0"/>
              <a:buChar char="•"/>
            </a:pPr>
            <a:r>
              <a:rPr lang="en-GB" dirty="0"/>
              <a:t>There is currently no evidence that striving for an almost flat glucose profile is necessary or beneficial in non-diabetic individuals.</a:t>
            </a:r>
            <a:r>
              <a:rPr lang="en-GB" sz="1200" baseline="30000" noProof="0" dirty="0">
                <a:latin typeface="Oriflame Sans 2.0" panose="020B0502020204020303" pitchFamily="34" charset="0"/>
              </a:rPr>
              <a:t> 4</a:t>
            </a:r>
            <a:r>
              <a:rPr lang="en-GB" dirty="0"/>
              <a:t> </a:t>
            </a:r>
            <a:endParaRPr lang="en-GB" sz="1600" b="1" dirty="0">
              <a:latin typeface="Oriflame Sans 2.0" panose="020B0502020204020303" pitchFamily="34" charset="0"/>
            </a:endParaRPr>
          </a:p>
          <a:p>
            <a:endParaRPr lang="en-GB" sz="1600" b="1" dirty="0">
              <a:latin typeface="Oriflame Sans 2.0" panose="020B0502020204020303" pitchFamily="34" charset="0"/>
            </a:endParaRPr>
          </a:p>
          <a:p>
            <a:r>
              <a:rPr lang="en-GB" sz="1600" b="1" dirty="0">
                <a:latin typeface="Oriflame Sans 2.0" panose="020B0502020204020303" pitchFamily="34" charset="0"/>
              </a:rPr>
              <a:t>Re</a:t>
            </a:r>
            <a:r>
              <a:rPr lang="en-GB" b="1" dirty="0"/>
              <a:t>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a-DK" sz="1200" dirty="0"/>
              <a:t>Shaheen A, Sadiya A, Mussa BM, Abusnana S. Postprandial Glucose and Insulin Response to Meal Sequence Among Healthy UAE Adults: A Randomized Controlled Crossover Trial. </a:t>
            </a:r>
            <a:r>
              <a:rPr lang="da-DK" sz="1200" i="1" dirty="0"/>
              <a:t>Diabetes Metab Syndr Obes</a:t>
            </a:r>
            <a:r>
              <a:rPr lang="da-DK" sz="1200" dirty="0"/>
              <a:t>. 2024 Nov 14;17:4257-65. doi: 10.2147/DMSO.S468628.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a-DK" sz="1200" dirty="0"/>
              <a:t>Wyatt P, Berry SE, Finlayson G, et al. Postprandial glycaemic dips predict appetite and energy intake in healthy individuals. </a:t>
            </a:r>
            <a:r>
              <a:rPr lang="da-DK" sz="1200" i="1" dirty="0"/>
              <a:t>Nat Metab</a:t>
            </a:r>
            <a:r>
              <a:rPr lang="da-DK" sz="1200" dirty="0"/>
              <a:t>. 2021 Apr;3(4):523-9. doi: 10.1038/s42255-021-00383-x.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a-DK" sz="1200" dirty="0"/>
              <a:t>Atella V, Belotti F, Giaccherini M, et al. The interplay between excess weight and hyper-glycemia on NCDs in Italy: results from a cross-sectional study. </a:t>
            </a:r>
            <a:r>
              <a:rPr lang="da-DK" sz="1200" i="1" dirty="0"/>
              <a:t>Acta Diabetol. </a:t>
            </a:r>
            <a:r>
              <a:rPr lang="da-DK" sz="1200" dirty="0"/>
              <a:t>2024 Sep;61(9):1129-42. doi: 10.1007/s00592-024-02296-z.</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a-DK" sz="1200" dirty="0"/>
              <a:t>Spartano NL, Sultana N, Lin Het al. Defining Continuous Glucose Monitor Time in Range in a Large, Community-Based Cohort Without Diabetes. </a:t>
            </a:r>
            <a:r>
              <a:rPr lang="da-DK" sz="1200" i="1" dirty="0"/>
              <a:t>J Clin Endocrinol Metab</a:t>
            </a:r>
            <a:r>
              <a:rPr lang="da-DK" sz="1200" dirty="0"/>
              <a:t>. 2025 Mar 17;110(4):1128-34. doi: 10.1210/clinem/dgae626.</a:t>
            </a:r>
          </a:p>
          <a:p>
            <a:pPr marL="228600" indent="-228600">
              <a:buFont typeface="+mj-lt"/>
              <a:buAutoNum type="arabicPeriod"/>
            </a:pPr>
            <a:endParaRPr lang="en-SE" b="0" dirty="0"/>
          </a:p>
        </p:txBody>
      </p:sp>
      <p:sp>
        <p:nvSpPr>
          <p:cNvPr id="4" name="Slide Number Placeholder 3"/>
          <p:cNvSpPr>
            <a:spLocks noGrp="1"/>
          </p:cNvSpPr>
          <p:nvPr>
            <p:ph type="sldNum" sz="quarter" idx="5"/>
          </p:nvPr>
        </p:nvSpPr>
        <p:spPr/>
        <p:txBody>
          <a:bodyPr/>
          <a:lstStyle/>
          <a:p>
            <a:fld id="{F0BA8204-57A5-8441-B744-F94D5E4A39B8}" type="slidenum">
              <a:rPr lang="en-PL" smtClean="0"/>
              <a:t>15</a:t>
            </a:fld>
            <a:endParaRPr lang="en-PL"/>
          </a:p>
        </p:txBody>
      </p:sp>
    </p:spTree>
    <p:extLst>
      <p:ext uri="{BB962C8B-B14F-4D97-AF65-F5344CB8AC3E}">
        <p14:creationId xmlns:p14="http://schemas.microsoft.com/office/powerpoint/2010/main" val="331643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742F-10C2-15D3-995D-AFE9A9A4B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82B58-8273-00C0-9522-46118A17D6CB}"/>
              </a:ext>
            </a:extLst>
          </p:cNvPr>
          <p:cNvSpPr>
            <a:spLocks noGrp="1" noRot="1" noChangeAspect="1"/>
          </p:cNvSpPr>
          <p:nvPr>
            <p:ph type="sldImg"/>
          </p:nvPr>
        </p:nvSpPr>
        <p:spPr/>
        <p:txBody>
          <a:bodyPr/>
          <a:lstStyle/>
          <a:p>
            <a:endParaRPr lang="en-SE" dirty="0"/>
          </a:p>
        </p:txBody>
      </p:sp>
      <p:sp>
        <p:nvSpPr>
          <p:cNvPr id="3" name="Notes Placeholder 2">
            <a:extLst>
              <a:ext uri="{FF2B5EF4-FFF2-40B4-BE49-F238E27FC236}">
                <a16:creationId xmlns:a16="http://schemas.microsoft.com/office/drawing/2014/main" id="{9600ECDF-4A16-1B92-69E9-67E4B71787E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going back to the ingredient deep dive.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Baobab fruit powder is a supportive ingredient in the Gluco Shape formulation.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baobab fruit is known as a superfruit from Africa, and grows on the baobab tree – recognised as the “tree of life” as it can live for over 1,000 years and store huge amounts of water in their trunks. In many African cultures, they symbolise resilience, longevity, and nourishment.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Unlike most fruits, baobab dries naturally inside its shell while still on the tree.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means no artificial drying, no added preservatives, and nutrients are naturally preserved.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makes it a nutrient-rich fruit known for its beneficial nutrients. </a:t>
            </a:r>
            <a:r>
              <a:rPr lang="en-GB" baseline="30000" dirty="0"/>
              <a:t>1</a:t>
            </a: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For instance, it’s a natural source of vitamin C, polyphenols, and antioxidants – thereby known as a “beauty from within ingredient”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Did you know for instance that it contains up to 6x more vitamin C than oranges?!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Additionally, it contains around 50% fibre, especially prebiotic fibre!</a:t>
            </a:r>
          </a:p>
          <a:p>
            <a:endParaRPr lang="en-GB" dirty="0"/>
          </a:p>
          <a:p>
            <a:r>
              <a:rPr lang="en-GB" b="1" dirty="0"/>
              <a:t>Reference:</a:t>
            </a:r>
          </a:p>
          <a:p>
            <a:pPr marL="228600" indent="-228600">
              <a:buFont typeface="+mj-lt"/>
              <a:buAutoNum type="arabicPeriod"/>
            </a:pPr>
            <a:r>
              <a:rPr lang="en-GB" dirty="0"/>
              <a:t>Silva ML, Rita K, Bernardo MA, et al. Adansonia digitata L. (Baobab) Bioactive Compounds, Biological Activities, and the Potential Effect on Glycemia: A Narrative Review. Nutrients. 2023 May 1;15(9):2170. doi: 10.3390/nu15092170.</a:t>
            </a:r>
            <a:endParaRPr lang="en-SE" dirty="0"/>
          </a:p>
        </p:txBody>
      </p:sp>
      <p:sp>
        <p:nvSpPr>
          <p:cNvPr id="4" name="Slide Number Placeholder 3">
            <a:extLst>
              <a:ext uri="{FF2B5EF4-FFF2-40B4-BE49-F238E27FC236}">
                <a16:creationId xmlns:a16="http://schemas.microsoft.com/office/drawing/2014/main" id="{05B79954-3EC2-0438-13F4-817B45BDF584}"/>
              </a:ext>
            </a:extLst>
          </p:cNvPr>
          <p:cNvSpPr>
            <a:spLocks noGrp="1"/>
          </p:cNvSpPr>
          <p:nvPr>
            <p:ph type="sldNum" sz="quarter" idx="5"/>
          </p:nvPr>
        </p:nvSpPr>
        <p:spPr/>
        <p:txBody>
          <a:bodyPr/>
          <a:lstStyle/>
          <a:p>
            <a:fld id="{F0BA8204-57A5-8441-B744-F94D5E4A39B8}" type="slidenum">
              <a:rPr lang="en-PL" smtClean="0"/>
              <a:t>16</a:t>
            </a:fld>
            <a:endParaRPr lang="en-PL"/>
          </a:p>
        </p:txBody>
      </p:sp>
    </p:spTree>
    <p:extLst>
      <p:ext uri="{BB962C8B-B14F-4D97-AF65-F5344CB8AC3E}">
        <p14:creationId xmlns:p14="http://schemas.microsoft.com/office/powerpoint/2010/main" val="3478761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ABBD9-7460-94E0-E668-51DD63027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5DE93-5C83-E6E0-5F7D-793F3242CC85}"/>
              </a:ext>
            </a:extLst>
          </p:cNvPr>
          <p:cNvSpPr>
            <a:spLocks noGrp="1" noRot="1" noChangeAspect="1"/>
          </p:cNvSpPr>
          <p:nvPr>
            <p:ph type="sldImg"/>
          </p:nvPr>
        </p:nvSpPr>
        <p:spPr/>
        <p:txBody>
          <a:bodyPr/>
          <a:lstStyle/>
          <a:p>
            <a:endParaRPr lang="en-SE" dirty="0"/>
          </a:p>
        </p:txBody>
      </p:sp>
      <p:sp>
        <p:nvSpPr>
          <p:cNvPr id="3" name="Notes Placeholder 2">
            <a:extLst>
              <a:ext uri="{FF2B5EF4-FFF2-40B4-BE49-F238E27FC236}">
                <a16:creationId xmlns:a16="http://schemas.microsoft.com/office/drawing/2014/main" id="{A476A34C-FAD7-B311-7AD1-1D1DE9698C94}"/>
              </a:ext>
            </a:extLst>
          </p:cNvPr>
          <p:cNvSpPr>
            <a:spLocks noGrp="1"/>
          </p:cNvSpPr>
          <p:nvPr>
            <p:ph type="body" idx="1"/>
          </p:nvPr>
        </p:nvSpPr>
        <p:spPr/>
        <p:txBody>
          <a:bodyPr/>
          <a:lstStyle/>
          <a:p>
            <a:pPr marL="171450" indent="-171450">
              <a:buFont typeface="Arial" panose="020B0604020202020204" pitchFamily="34" charset="0"/>
              <a:buChar char="•"/>
            </a:pPr>
            <a:r>
              <a:rPr lang="en-GB" dirty="0"/>
              <a:t>Now look how much of the ingredients there are in Gluco Shape.</a:t>
            </a:r>
          </a:p>
          <a:p>
            <a:pPr marL="171450" indent="-171450">
              <a:buFont typeface="Arial" panose="020B0604020202020204" pitchFamily="34" charset="0"/>
              <a:buChar char="•"/>
            </a:pPr>
            <a:r>
              <a:rPr lang="en-GB" dirty="0"/>
              <a:t>It contains 1 g glucomannan, 12 micrograms of chromium picolinate (the most bioavailable form) – which corresponds to 30% of EU Nutrient Reference Value – and 150 mg of baobab fruit powder per serving.</a:t>
            </a:r>
          </a:p>
          <a:p>
            <a:pPr marL="171450" indent="-171450">
              <a:buFont typeface="Arial" panose="020B0604020202020204" pitchFamily="34" charset="0"/>
              <a:buChar char="•"/>
            </a:pPr>
            <a:r>
              <a:rPr lang="en-GB" dirty="0"/>
              <a:t>To the right, you can also see the nutritionals, showing that it only contains 11 calories per serving, coming mainly from fibres.</a:t>
            </a:r>
          </a:p>
          <a:p>
            <a:pPr marL="171450" indent="-171450">
              <a:buFont typeface="Arial" panose="020B0604020202020204" pitchFamily="34" charset="0"/>
              <a:buChar char="•"/>
            </a:pPr>
            <a:r>
              <a:rPr lang="en-GB" dirty="0"/>
              <a:t>And below the nutritionals you can view the full ingredient list.</a:t>
            </a:r>
          </a:p>
        </p:txBody>
      </p:sp>
      <p:sp>
        <p:nvSpPr>
          <p:cNvPr id="4" name="Slide Number Placeholder 3">
            <a:extLst>
              <a:ext uri="{FF2B5EF4-FFF2-40B4-BE49-F238E27FC236}">
                <a16:creationId xmlns:a16="http://schemas.microsoft.com/office/drawing/2014/main" id="{B409DF46-C9BB-3076-5A1B-BD979C601EB9}"/>
              </a:ext>
            </a:extLst>
          </p:cNvPr>
          <p:cNvSpPr>
            <a:spLocks noGrp="1"/>
          </p:cNvSpPr>
          <p:nvPr>
            <p:ph type="sldNum" sz="quarter" idx="5"/>
          </p:nvPr>
        </p:nvSpPr>
        <p:spPr/>
        <p:txBody>
          <a:bodyPr/>
          <a:lstStyle/>
          <a:p>
            <a:fld id="{F0BA8204-57A5-8441-B744-F94D5E4A39B8}" type="slidenum">
              <a:rPr lang="en-PL" smtClean="0"/>
              <a:t>17</a:t>
            </a:fld>
            <a:endParaRPr lang="en-PL"/>
          </a:p>
        </p:txBody>
      </p:sp>
    </p:spTree>
    <p:extLst>
      <p:ext uri="{BB962C8B-B14F-4D97-AF65-F5344CB8AC3E}">
        <p14:creationId xmlns:p14="http://schemas.microsoft.com/office/powerpoint/2010/main" val="3734230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lgn="l" defTabSz="914400" rtl="0" eaLnBrk="1" latinLnBrk="0" hangingPunct="1">
              <a:spcAft>
                <a:spcPts val="600"/>
              </a:spcAft>
              <a:buFont typeface="Arial" panose="020B0604020202020204" pitchFamily="34" charset="0"/>
              <a:buChar char="•"/>
            </a:pPr>
            <a:r>
              <a:rPr lang="en-GB" sz="1200" kern="1200" noProof="0" dirty="0">
                <a:solidFill>
                  <a:schemeClr val="tx1"/>
                </a:solidFill>
                <a:latin typeface="+mn-lt"/>
                <a:ea typeface="+mn-ea"/>
                <a:cs typeface="+mn-cs"/>
                <a:sym typeface="Arial"/>
              </a:rPr>
              <a:t>So, what kind of benefits can we actually claim on a product level?</a:t>
            </a:r>
          </a:p>
          <a:p>
            <a:pPr marL="171450" indent="-171450" algn="l" defTabSz="914400" rtl="0" eaLnBrk="1" latinLnBrk="0" hangingPunct="1">
              <a:spcAft>
                <a:spcPts val="600"/>
              </a:spcAft>
              <a:buFont typeface="Arial" panose="020B0604020202020204" pitchFamily="34" charset="0"/>
              <a:buChar char="•"/>
            </a:pPr>
            <a:r>
              <a:rPr lang="en-GB" sz="1200" kern="1200" noProof="0" dirty="0">
                <a:solidFill>
                  <a:schemeClr val="tx1"/>
                </a:solidFill>
                <a:latin typeface="+mn-lt"/>
                <a:ea typeface="+mn-ea"/>
                <a:cs typeface="+mn-cs"/>
                <a:sym typeface="Arial"/>
              </a:rPr>
              <a:t>Well, with the ingredients we’ve selected for this product, </a:t>
            </a:r>
            <a:r>
              <a:rPr lang="en-GB" b="1" dirty="0"/>
              <a:t>[CLICK] </a:t>
            </a:r>
            <a:r>
              <a:rPr lang="en-GB" sz="1200" kern="1200" noProof="0" dirty="0">
                <a:solidFill>
                  <a:schemeClr val="tx1"/>
                </a:solidFill>
                <a:latin typeface="+mn-lt"/>
                <a:ea typeface="+mn-ea"/>
                <a:cs typeface="+mn-cs"/>
                <a:sym typeface="Arial"/>
              </a:rPr>
              <a:t>it’s designed to steady glucose, support metabolism and help you stay on track with your weight-loss goals.</a:t>
            </a:r>
          </a:p>
          <a:p>
            <a:pPr marL="171450" indent="-171450" algn="l" defTabSz="914400" rtl="0" eaLnBrk="1" latinLnBrk="0" hangingPunct="1">
              <a:spcAft>
                <a:spcPts val="600"/>
              </a:spcAft>
              <a:buFont typeface="Arial" panose="020B0604020202020204" pitchFamily="34" charset="0"/>
              <a:buChar char="•"/>
            </a:pPr>
            <a:r>
              <a:rPr lang="en-GB" sz="1200" kern="1200" noProof="0" dirty="0">
                <a:solidFill>
                  <a:schemeClr val="tx1"/>
                </a:solidFill>
                <a:latin typeface="+mn-lt"/>
                <a:ea typeface="+mn-ea"/>
                <a:cs typeface="+mn-cs"/>
                <a:sym typeface="Arial"/>
              </a:rPr>
              <a:t>We have several EU approved health claims </a:t>
            </a:r>
            <a:r>
              <a:rPr lang="en-GB" sz="1200" b="1" kern="1200" noProof="0" dirty="0">
                <a:solidFill>
                  <a:schemeClr val="tx1"/>
                </a:solidFill>
                <a:latin typeface="+mn-lt"/>
                <a:ea typeface="+mn-ea"/>
                <a:cs typeface="+mn-cs"/>
                <a:sym typeface="Arial"/>
              </a:rPr>
              <a:t>[</a:t>
            </a:r>
            <a:r>
              <a:rPr lang="en-GB" b="1" dirty="0"/>
              <a:t>CLICK] </a:t>
            </a:r>
            <a:r>
              <a:rPr lang="en-GB" sz="1200" kern="1200" noProof="0" dirty="0">
                <a:solidFill>
                  <a:schemeClr val="tx1"/>
                </a:solidFill>
                <a:latin typeface="+mn-lt"/>
                <a:ea typeface="+mn-ea"/>
                <a:cs typeface="+mn-cs"/>
                <a:sym typeface="Arial"/>
              </a:rPr>
              <a:t>:</a:t>
            </a:r>
          </a:p>
          <a:p>
            <a:pPr marL="628650" lvl="1" indent="-171450" algn="l" defTabSz="914400" rtl="0" eaLnBrk="1" latinLnBrk="0" hangingPunct="1">
              <a:spcAft>
                <a:spcPts val="600"/>
              </a:spcAft>
              <a:buFont typeface="Arial" panose="020B0604020202020204" pitchFamily="34" charset="0"/>
              <a:buChar char="•"/>
            </a:pPr>
            <a:r>
              <a:rPr kumimoji="0" lang="en-GB" sz="14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“Glucomannan in the context of an energy restricted diet contributes to weight loss”</a:t>
            </a:r>
            <a:r>
              <a:rPr kumimoji="0" lang="en-GB" sz="1400" b="0" i="0" u="none" strike="noStrike" cap="none" spc="0" normalizeH="0" baseline="30000" noProof="0" dirty="0">
                <a:ln>
                  <a:noFill/>
                </a:ln>
                <a:solidFill>
                  <a:srgbClr val="2C2424"/>
                </a:solidFill>
                <a:effectLst/>
                <a:uFillTx/>
                <a:latin typeface="Oriflame Sans 2.0" panose="020B0502020204020303" pitchFamily="34" charset="0"/>
                <a:ea typeface="Arial"/>
                <a:cs typeface="Arial"/>
                <a:sym typeface="Arial"/>
              </a:rPr>
              <a:t>1</a:t>
            </a:r>
          </a:p>
          <a:p>
            <a:pPr marL="1085850" lvl="2" indent="-171450" algn="l" defTabSz="914400" rtl="0" eaLnBrk="1" latinLnBrk="0" hangingPunct="1">
              <a:spcAft>
                <a:spcPts val="600"/>
              </a:spcAft>
              <a:buFont typeface="Arial" panose="020B0604020202020204" pitchFamily="34" charset="0"/>
              <a:buChar char="•"/>
            </a:pPr>
            <a:r>
              <a:rPr lang="en-GB" sz="1200" noProof="0" dirty="0">
                <a:latin typeface="Oriflame Sans 2.0" panose="020B0502020204020303" pitchFamily="34" charset="0"/>
              </a:rPr>
              <a:t>The beneficial effect is obtained with a daily intake of 3 g of glucomannan in three doses of 1 g each, together with 1-2 glasses of water, before meals and in the context of an energy-restricted diet.</a:t>
            </a:r>
            <a:endParaRPr kumimoji="0" lang="en-GB" sz="1200" b="0" i="0" u="none" strike="noStrike" cap="none" spc="0" normalizeH="0" baseline="0" noProof="0" dirty="0">
              <a:ln>
                <a:noFill/>
              </a:ln>
              <a:solidFill>
                <a:schemeClr val="tx1"/>
              </a:solidFill>
              <a:effectLst/>
              <a:uFillTx/>
              <a:latin typeface="Oriflame Sans 2.0" panose="020B0502020204020303" pitchFamily="34" charset="0"/>
              <a:ea typeface="+mn-ea"/>
              <a:cs typeface="+mn-cs"/>
            </a:endParaRPr>
          </a:p>
          <a:p>
            <a:pPr marL="628650" lvl="1" indent="-171450" algn="l" defTabSz="914400" rtl="0" eaLnBrk="1" latinLnBrk="0" hangingPunct="1">
              <a:spcAft>
                <a:spcPts val="600"/>
              </a:spcAft>
              <a:buFont typeface="Arial" panose="020B0604020202020204" pitchFamily="34" charset="0"/>
              <a:buChar char="•"/>
            </a:pPr>
            <a:r>
              <a:rPr lang="en-GB" sz="1200" i="0" noProof="0" dirty="0">
                <a:latin typeface="Oriflame Sans 2.0" panose="020B0502020204020303" pitchFamily="34" charset="0"/>
              </a:rPr>
              <a:t>“Chromium contributes to normal macronutrient metabolism”</a:t>
            </a:r>
            <a:r>
              <a:rPr kumimoji="0" lang="en-GB" sz="1200" b="0" i="0" u="none" strike="noStrike" cap="none" spc="0" normalizeH="0" baseline="30000" noProof="0" dirty="0">
                <a:ln>
                  <a:noFill/>
                </a:ln>
                <a:solidFill>
                  <a:srgbClr val="2C2424"/>
                </a:solidFill>
                <a:effectLst/>
                <a:uFillTx/>
                <a:latin typeface="Oriflame Sans 2.0" panose="020B0502020204020303" pitchFamily="34" charset="0"/>
                <a:ea typeface="Arial"/>
                <a:cs typeface="Arial"/>
                <a:sym typeface="Arial"/>
              </a:rPr>
              <a:t> 2</a:t>
            </a:r>
            <a:endParaRPr lang="en-GB" sz="1200" i="0" noProof="0" dirty="0">
              <a:latin typeface="Oriflame Sans 2.0" panose="020B0502020204020303" pitchFamily="34" charset="0"/>
            </a:endParaRPr>
          </a:p>
          <a:p>
            <a:pPr marL="628650" lvl="1" indent="-171450" algn="l" defTabSz="914400" rtl="0" eaLnBrk="1" latinLnBrk="0" hangingPunct="1">
              <a:spcAft>
                <a:spcPts val="600"/>
              </a:spcAft>
              <a:buFont typeface="Arial" panose="020B0604020202020204" pitchFamily="34" charset="0"/>
              <a:buChar char="•"/>
            </a:pPr>
            <a:r>
              <a:rPr lang="en-GB" sz="1200" i="0" noProof="0" dirty="0">
                <a:latin typeface="Oriflame Sans 2.0" panose="020B0502020204020303" pitchFamily="34" charset="0"/>
              </a:rPr>
              <a:t>“Chromium contributes to the maintenance of normal blood glucose levels”</a:t>
            </a:r>
            <a:r>
              <a:rPr kumimoji="0" lang="en-GB" sz="1200" b="0" i="0" u="none" strike="noStrike" cap="none" spc="0" normalizeH="0" baseline="30000" noProof="0" dirty="0">
                <a:ln>
                  <a:noFill/>
                </a:ln>
                <a:solidFill>
                  <a:srgbClr val="2C2424"/>
                </a:solidFill>
                <a:effectLst/>
                <a:uFillTx/>
                <a:latin typeface="Oriflame Sans 2.0" panose="020B0502020204020303" pitchFamily="34" charset="0"/>
                <a:ea typeface="Arial"/>
                <a:cs typeface="Arial"/>
                <a:sym typeface="Arial"/>
              </a:rPr>
              <a:t>2</a:t>
            </a:r>
            <a:endParaRPr lang="en-GB" sz="1200" i="0" noProof="0" dirty="0">
              <a:latin typeface="Oriflame Sans 2.0" panose="020B0502020204020303"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100" b="0" dirty="0"/>
              <a:t>Baobab does not have any EU health claims and is therefore a supportive ingredient, adding valuable phytonutrients to our daily diet.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100" b="0" dirty="0"/>
              <a:t>We’re proud of the formulation as it’s </a:t>
            </a:r>
            <a:r>
              <a:rPr lang="en-GB" sz="1100" b="1" dirty="0"/>
              <a:t>[CLICK] </a:t>
            </a:r>
            <a:r>
              <a:rPr lang="en-GB" sz="1100" b="0" dirty="0"/>
              <a:t>:</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100" b="0" dirty="0"/>
              <a:t>Non-GMO</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100" b="0" dirty="0"/>
              <a:t>No artificial preservatives, colours, flavours</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100" b="0" dirty="0"/>
              <a:t>No added sugar</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100" b="0" dirty="0"/>
              <a:t>Plant-based – </a:t>
            </a:r>
            <a:r>
              <a:rPr lang="en-GB" sz="1100" b="1" dirty="0"/>
              <a:t>[CLICK] </a:t>
            </a:r>
            <a:r>
              <a:rPr lang="en-GB" sz="1100" b="0" dirty="0"/>
              <a:t>thereby suitable for vegetarians</a:t>
            </a:r>
          </a:p>
          <a:p>
            <a:pPr marL="0" marR="0" lvl="0" indent="0" algn="l" defTabSz="914400" rtl="0" eaLnBrk="1" fontAlgn="auto" latinLnBrk="0" hangingPunct="1">
              <a:lnSpc>
                <a:spcPct val="100000"/>
              </a:lnSpc>
              <a:spcBef>
                <a:spcPts val="600"/>
              </a:spcBef>
              <a:spcAft>
                <a:spcPts val="0"/>
              </a:spcAft>
              <a:buClrTx/>
              <a:buSzTx/>
              <a:buFont typeface="+mj-lt"/>
              <a:buNone/>
              <a:tabLst/>
              <a:defRPr/>
            </a:pPr>
            <a:endParaRPr lang="en-GB" sz="1100" b="1" dirty="0"/>
          </a:p>
          <a:p>
            <a:pPr marL="0" marR="0" lvl="0" indent="0" algn="l" defTabSz="914400" rtl="0" eaLnBrk="1" fontAlgn="auto" latinLnBrk="0" hangingPunct="1">
              <a:lnSpc>
                <a:spcPct val="100000"/>
              </a:lnSpc>
              <a:spcBef>
                <a:spcPts val="600"/>
              </a:spcBef>
              <a:spcAft>
                <a:spcPts val="0"/>
              </a:spcAft>
              <a:buClrTx/>
              <a:buSzTx/>
              <a:buFont typeface="+mj-lt"/>
              <a:buNone/>
              <a:tabLst/>
              <a:defRPr/>
            </a:pPr>
            <a:r>
              <a:rPr lang="en-GB" sz="1100" b="1" dirty="0"/>
              <a:t>References: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GB" sz="1100" dirty="0"/>
              <a:t>EFSA Panel on Dietetic Products, Nutrition and Allergies (NDA); Scientific Opinion on the substantiation of health claims related to konjac mannan (glucomannan) and reduction of body weight (ID 854, 1556, 3725), reduction of post-prandial glycaemic responses (ID 1559), maintenance of normal blood glucose concentrations (ID 835, 3724), maintenance of normal (fasting) blood concentrations of triglycerides (ID 3217), maintenance of normal blood cholesterol concentrations (ID 3100, 3217), maintenance of normal bowel function (ID 834, 1557, 3901) and decreasing potentially pathogenic intestinal microorganisms (ID 1558) pursuant to Article 13(1) of Regulation (EC) No 1924/2006. EFSA Journal. 2010;8(10):1798. [27 pp.]. doi: 10.2903/j.efsa.2010.1798. Available online: www.efsa.europa.eu/efsajournal.htm</a:t>
            </a:r>
          </a:p>
          <a:p>
            <a:pPr marL="0" marR="0" lvl="0" indent="-278130" algn="l" defTabSz="914400" rtl="0" eaLnBrk="1" fontAlgn="auto" latinLnBrk="0" hangingPunct="1">
              <a:lnSpc>
                <a:spcPct val="100000"/>
              </a:lnSpc>
              <a:spcBef>
                <a:spcPts val="600"/>
              </a:spcBef>
              <a:spcAft>
                <a:spcPts val="0"/>
              </a:spcAft>
              <a:buClrTx/>
              <a:buSzTx/>
              <a:buFont typeface="+mj-lt"/>
              <a:buAutoNum type="arabicPeriod"/>
              <a:tabLst/>
              <a:defRPr/>
            </a:pPr>
            <a:r>
              <a:rPr lang="en-GB" sz="1100" dirty="0"/>
              <a:t>EFSA Panel on Dietetic Products, Nutrition and Allergies (NDA); Scientific Opinion on the substantiation of health claims related to chromium and contribution to normal macronutrient metabolism (ID 260, 401, 4665, 4666, 4667), maintenance of normal blood glucose concentrations (ID 262, 4667), contribution to the maintenance or achievement of a normal body weight (ID 339, 4665, 4666), and reduction of tiredness and fatigue (ID 261) pursuant to Article 13(1) of Regulation (EC) No 1924/2006. EFSA Journal. 2010;8(10):1732. [23 pp.]. doi:10.2903/j.efsa.2010.1732. Available online: www.efsa.europa.eu/efsajournal.htm</a:t>
            </a:r>
          </a:p>
          <a:p>
            <a:pPr marL="0" marR="0" lvl="0" indent="-278130" algn="l" defTabSz="914400" rtl="0" eaLnBrk="1" fontAlgn="auto" latinLnBrk="0" hangingPunct="1">
              <a:lnSpc>
                <a:spcPct val="100000"/>
              </a:lnSpc>
              <a:spcBef>
                <a:spcPts val="600"/>
              </a:spcBef>
              <a:spcAft>
                <a:spcPts val="0"/>
              </a:spcAft>
              <a:buClrTx/>
              <a:buSzTx/>
              <a:buFont typeface="+mj-lt"/>
              <a:buAutoNum type="arabicPeriod"/>
              <a:tabLst/>
              <a:defRPr/>
            </a:pPr>
            <a:endParaRPr lang="en-GB" sz="1100" dirty="0"/>
          </a:p>
          <a:p>
            <a:pPr marL="179070" lvl="1">
              <a:spcBef>
                <a:spcPts val="600"/>
              </a:spcBef>
              <a:defRPr/>
            </a:pPr>
            <a:endParaRPr lang="en-GB" sz="1100" u="none" strike="noStrike" kern="1200" cap="none" spc="0" normalizeH="0" baseline="0" noProof="0" dirty="0">
              <a:ln>
                <a:noFill/>
              </a:ln>
              <a:solidFill>
                <a:schemeClr val="tx1"/>
              </a:solidFill>
              <a:effectLst/>
              <a:uLnTx/>
              <a:uFillTx/>
              <a:latin typeface="Oriflame Sans 2.0" panose="020B0502020204020303" pitchFamily="34" charset="0"/>
            </a:endParaRPr>
          </a:p>
          <a:p>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18</a:t>
            </a:fld>
            <a:endParaRPr lang="en-PL"/>
          </a:p>
        </p:txBody>
      </p:sp>
    </p:spTree>
    <p:extLst>
      <p:ext uri="{BB962C8B-B14F-4D97-AF65-F5344CB8AC3E}">
        <p14:creationId xmlns:p14="http://schemas.microsoft.com/office/powerpoint/2010/main" val="206287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Remember I told you to save most of the serving for later?</a:t>
            </a:r>
          </a:p>
          <a:p>
            <a:pPr marL="171450" indent="-171450">
              <a:buFont typeface="Arial" panose="020B0604020202020204" pitchFamily="34" charset="0"/>
              <a:buChar char="•"/>
            </a:pPr>
            <a:r>
              <a:rPr lang="en-GB" dirty="0"/>
              <a:t>Now, it’s time to check the texture!</a:t>
            </a:r>
          </a:p>
          <a:p>
            <a:pPr marL="171450" indent="-171450">
              <a:buFont typeface="Arial" panose="020B0604020202020204" pitchFamily="34" charset="0"/>
              <a:buChar char="•"/>
            </a:pPr>
            <a:r>
              <a:rPr lang="en-GB" dirty="0"/>
              <a:t>What does it look like now?</a:t>
            </a:r>
          </a:p>
          <a:p>
            <a:pPr marL="171450" indent="-171450">
              <a:buFont typeface="Arial" panose="020B0604020202020204" pitchFamily="34" charset="0"/>
              <a:buChar char="•"/>
            </a:pPr>
            <a:r>
              <a:rPr lang="en-GB" dirty="0"/>
              <a:t>Gel-like texture, right?!</a:t>
            </a:r>
          </a:p>
          <a:p>
            <a:pPr marL="171450" indent="-171450">
              <a:buFont typeface="Arial" panose="020B0604020202020204" pitchFamily="34" charset="0"/>
              <a:buChar char="•"/>
            </a:pPr>
            <a:r>
              <a:rPr lang="en-GB" dirty="0"/>
              <a:t>So this is what happens in the body when you consume Gluco Shape.</a:t>
            </a:r>
          </a:p>
          <a:p>
            <a:pPr marL="0" indent="0">
              <a:buFont typeface="Arial" panose="020B0604020202020204" pitchFamily="34" charset="0"/>
              <a:buNone/>
            </a:pP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19</a:t>
            </a:fld>
            <a:endParaRPr lang="en-PL"/>
          </a:p>
        </p:txBody>
      </p:sp>
    </p:spTree>
    <p:extLst>
      <p:ext uri="{BB962C8B-B14F-4D97-AF65-F5344CB8AC3E}">
        <p14:creationId xmlns:p14="http://schemas.microsoft.com/office/powerpoint/2010/main" val="195423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 want to start by asking you:</a:t>
            </a:r>
          </a:p>
          <a:p>
            <a:pPr marL="628650" lvl="1" indent="-171450">
              <a:buFont typeface="Arial" panose="020B0604020202020204" pitchFamily="34" charset="0"/>
              <a:buChar char="•"/>
            </a:pPr>
            <a:r>
              <a:rPr lang="en-GB" dirty="0"/>
              <a:t>Do you ever feel like you’re fighting your appetite… and losing?</a:t>
            </a:r>
          </a:p>
          <a:p>
            <a:pPr marL="628650" lvl="1" indent="-171450">
              <a:buFont typeface="Arial" panose="020B0604020202020204" pitchFamily="34" charset="0"/>
              <a:buChar char="•"/>
            </a:pPr>
            <a:r>
              <a:rPr lang="en-GB" dirty="0"/>
              <a:t>Snacking when you’re not even hungry?</a:t>
            </a:r>
          </a:p>
          <a:p>
            <a:pPr marL="628650" lvl="1" indent="-171450">
              <a:buFont typeface="Arial" panose="020B0604020202020204" pitchFamily="34" charset="0"/>
              <a:buChar char="•"/>
            </a:pPr>
            <a:r>
              <a:rPr lang="en-GB" dirty="0"/>
              <a:t>Or eating more than you planned?</a:t>
            </a:r>
          </a:p>
          <a:p>
            <a:pPr marL="171450" indent="-171450">
              <a:buFont typeface="Arial" panose="020B0604020202020204" pitchFamily="34" charset="0"/>
              <a:buChar char="•"/>
            </a:pPr>
            <a:r>
              <a:rPr lang="en-GB" dirty="0"/>
              <a:t>You’re not alone!</a:t>
            </a:r>
          </a:p>
          <a:p>
            <a:pPr marL="171450" indent="-171450">
              <a:buFont typeface="Arial" panose="020B0604020202020204" pitchFamily="34" charset="0"/>
              <a:buChar char="•"/>
            </a:pPr>
            <a:r>
              <a:rPr lang="en-GB" b="1" dirty="0"/>
              <a:t>[CLICK] </a:t>
            </a:r>
            <a:r>
              <a:rPr lang="en-GB" dirty="0"/>
              <a:t>Nearly 5 in 10 adults with overweight or obesity struggle with emotional eating, and snacking when they’re not hungry or eating more than planned.</a:t>
            </a:r>
            <a:r>
              <a:rPr lang="en-GB" baseline="30000" dirty="0"/>
              <a:t>1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Reference:</a:t>
            </a:r>
          </a:p>
          <a:p>
            <a:pPr marL="228600" indent="-228600">
              <a:buFont typeface="+mj-lt"/>
              <a:buAutoNum type="arabicPeriod"/>
            </a:pPr>
            <a:r>
              <a:rPr lang="en-GB" dirty="0"/>
              <a:t>Chew HSJ, Soong RY, Ang WHD, Ngooi JW, Park J, Yong JQYO, Goh YSS. The global prevalence of emotional eating in overweight and obese populations: A systematic review and meta-analysis. Br J Psychol. 2025 May;116(2):484-498. doi: 10.1111/bjop.12768. Epub 2025 Jan 15. PMID: 39815661; PMCID: PMC11984340.</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2</a:t>
            </a:fld>
            <a:endParaRPr lang="en-PL"/>
          </a:p>
        </p:txBody>
      </p:sp>
    </p:spTree>
    <p:extLst>
      <p:ext uri="{BB962C8B-B14F-4D97-AF65-F5344CB8AC3E}">
        <p14:creationId xmlns:p14="http://schemas.microsoft.com/office/powerpoint/2010/main" val="241760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799A5-8C8D-6248-4A38-40A84DC25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BC9CC-3BF7-2949-C552-9029C55CB68A}"/>
              </a:ext>
            </a:extLst>
          </p:cNvPr>
          <p:cNvSpPr>
            <a:spLocks noGrp="1" noRot="1" noChangeAspect="1"/>
          </p:cNvSpPr>
          <p:nvPr>
            <p:ph type="sldImg"/>
          </p:nvPr>
        </p:nvSpPr>
        <p:spPr/>
        <p:txBody>
          <a:bodyPr/>
          <a:lstStyle/>
          <a:p>
            <a:endParaRPr lang="en-SE" dirty="0"/>
          </a:p>
        </p:txBody>
      </p:sp>
      <p:sp>
        <p:nvSpPr>
          <p:cNvPr id="3" name="Notes Placeholder 2">
            <a:extLst>
              <a:ext uri="{FF2B5EF4-FFF2-40B4-BE49-F238E27FC236}">
                <a16:creationId xmlns:a16="http://schemas.microsoft.com/office/drawing/2014/main" id="{BAFF360A-9845-B8C8-28F8-2D15B8CDCA6F}"/>
              </a:ext>
            </a:extLst>
          </p:cNvPr>
          <p:cNvSpPr>
            <a:spLocks noGrp="1"/>
          </p:cNvSpPr>
          <p:nvPr>
            <p:ph type="body" idx="1"/>
          </p:nvPr>
        </p:nvSpPr>
        <p:spPr/>
        <p:txBody>
          <a:bodyPr/>
          <a:lstStyle/>
          <a:p>
            <a:pPr marL="177725" marR="0" lvl="0"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Let me explain how glucomannan works in the body!</a:t>
            </a:r>
          </a:p>
          <a:p>
            <a:pPr marL="177725" marR="0" lvl="0"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mn-lt"/>
                <a:ea typeface="+mn-ea"/>
                <a:cs typeface="+mn-cs"/>
              </a:rPr>
              <a:t>[CLICK] </a:t>
            </a: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When you consume glucomannan fibre with water, it rapidly absorbs liquid in the stomach and forms a thick, gel-like mass. This is where most of the “swelling” happens. This leads to:</a:t>
            </a: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Increased feeling of fullness, in other words, satiety</a:t>
            </a: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Slower stomach emptying</a:t>
            </a: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Reduced appetite</a:t>
            </a:r>
          </a:p>
          <a:p>
            <a:pPr marL="177725" marR="0" lvl="0"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Which is why it’s often taken before meals for weight management.</a:t>
            </a:r>
          </a:p>
          <a:p>
            <a:pPr marL="177725" marR="0" lvl="0"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mn-lt"/>
                <a:ea typeface="+mn-ea"/>
                <a:cs typeface="+mn-cs"/>
              </a:rPr>
              <a:t>[CLICK] </a:t>
            </a: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After leaving the stomach, the gel continues through the small intestine, where it:</a:t>
            </a: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Maintains viscosity</a:t>
            </a: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Slows digestion and absorption of carbohydrates and fats</a:t>
            </a: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Helps stabilise post-meal blood glucose</a:t>
            </a:r>
          </a:p>
          <a:p>
            <a:pPr marL="177725" marR="0" lvl="0"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So while the main expansion happens in the stomach, its functional effects extend into the small intestine.</a:t>
            </a:r>
          </a:p>
          <a:p>
            <a:pPr marL="177725" marR="0" lvl="0"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mn-lt"/>
                <a:ea typeface="+mn-ea"/>
                <a:cs typeface="+mn-cs"/>
              </a:rPr>
              <a:t>[CLICK] </a:t>
            </a: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In the large intestine (colon), glucomannan is partially fermented (in other words eaten) by gut bacteria, producing beneficial short-chain fatty acids that support gut health.</a:t>
            </a:r>
          </a:p>
          <a:p>
            <a:pPr marL="177725" marR="0" lvl="0"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 why does it matter to consume it with water?</a:t>
            </a:r>
            <a:endPar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endParaRP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Because glucomannan expands quickly in the stomach, it must always be taken with enough fluid. </a:t>
            </a:r>
          </a:p>
          <a:p>
            <a:pPr marL="634925" marR="0" lvl="1" indent="-177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cap="none" spc="0" normalizeH="0" baseline="0" noProof="0" dirty="0">
                <a:ln>
                  <a:noFill/>
                </a:ln>
                <a:solidFill>
                  <a:srgbClr val="2C2424"/>
                </a:solidFill>
                <a:effectLst/>
                <a:uFillTx/>
                <a:latin typeface="Oriflame Sans 2.0" panose="020B0502020204020303" pitchFamily="34" charset="0"/>
                <a:ea typeface="Arial"/>
                <a:cs typeface="Arial"/>
                <a:sym typeface="Arial"/>
              </a:rPr>
              <a:t>Without sufficient water, it could start swelling too early in the throat or esophagus, which is why proper hydration is essential.</a:t>
            </a:r>
          </a:p>
        </p:txBody>
      </p:sp>
      <p:sp>
        <p:nvSpPr>
          <p:cNvPr id="4" name="Slide Number Placeholder 3">
            <a:extLst>
              <a:ext uri="{FF2B5EF4-FFF2-40B4-BE49-F238E27FC236}">
                <a16:creationId xmlns:a16="http://schemas.microsoft.com/office/drawing/2014/main" id="{05A73110-05DA-B148-F9D9-E903E6A1D9B1}"/>
              </a:ext>
            </a:extLst>
          </p:cNvPr>
          <p:cNvSpPr>
            <a:spLocks noGrp="1"/>
          </p:cNvSpPr>
          <p:nvPr>
            <p:ph type="sldNum" sz="quarter" idx="5"/>
          </p:nvPr>
        </p:nvSpPr>
        <p:spPr/>
        <p:txBody>
          <a:bodyPr/>
          <a:lstStyle/>
          <a:p>
            <a:fld id="{8A4A6133-5E02-4CB3-8CD2-79D67A7D8CF8}" type="slidenum">
              <a:rPr lang="en-US" smtClean="0"/>
              <a:t>20</a:t>
            </a:fld>
            <a:endParaRPr lang="en-US" dirty="0"/>
          </a:p>
        </p:txBody>
      </p:sp>
    </p:spTree>
    <p:extLst>
      <p:ext uri="{BB962C8B-B14F-4D97-AF65-F5344CB8AC3E}">
        <p14:creationId xmlns:p14="http://schemas.microsoft.com/office/powerpoint/2010/main" val="1548699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Gluco Shape can be safely combined with other Wellosophy nutritional products without exceeding recommended chromium levels or causing negative side effects.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However, since glucomannan may initially cause mild bloating or gas, it is advisable not to start several fibre-containing products, such as Prebiotic Fibre Drink, Meal Replacement for Weight Control, or Natural Balance Shake, at the same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Instead, gradually incorporate them in your diet to allow the body to adapt.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SE" dirty="0"/>
          </a:p>
          <a:p>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21</a:t>
            </a:fld>
            <a:endParaRPr lang="en-PL"/>
          </a:p>
        </p:txBody>
      </p:sp>
    </p:spTree>
    <p:extLst>
      <p:ext uri="{BB962C8B-B14F-4D97-AF65-F5344CB8AC3E}">
        <p14:creationId xmlns:p14="http://schemas.microsoft.com/office/powerpoint/2010/main" val="28427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But the perfect duo of Wellosophy products for better habits is to combine Gluco Shape with Metabo Boost!</a:t>
            </a:r>
          </a:p>
          <a:p>
            <a:pPr marL="171450" indent="-171450">
              <a:buFont typeface="Arial" panose="020B0604020202020204" pitchFamily="34" charset="0"/>
              <a:buChar char="•"/>
            </a:pPr>
            <a:r>
              <a:rPr lang="en-GB" dirty="0"/>
              <a:t>Let me tell you why!</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22</a:t>
            </a:fld>
            <a:endParaRPr lang="en-PL"/>
          </a:p>
        </p:txBody>
      </p:sp>
    </p:spTree>
    <p:extLst>
      <p:ext uri="{BB962C8B-B14F-4D97-AF65-F5344CB8AC3E}">
        <p14:creationId xmlns:p14="http://schemas.microsoft.com/office/powerpoint/2010/main" val="2112503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These products complement each other and is the perfect combo for weight management and metabolic health.</a:t>
            </a:r>
          </a:p>
          <a:p>
            <a:pPr marL="171450" indent="-171450">
              <a:buFont typeface="Arial" panose="020B0604020202020204" pitchFamily="34" charset="0"/>
              <a:buChar char="•"/>
            </a:pPr>
            <a:r>
              <a:rPr lang="en-GB" b="1" dirty="0"/>
              <a:t>[CLICK] </a:t>
            </a:r>
            <a:r>
              <a:rPr lang="en-GB" dirty="0"/>
              <a:t>Metabo Boost smooths cravings and energy dips, while Gluco Shape helps steady blood sugar and boost fullness.</a:t>
            </a:r>
          </a:p>
          <a:p>
            <a:pPr marL="171450" indent="-171450">
              <a:buFont typeface="Arial" panose="020B0604020202020204" pitchFamily="34" charset="0"/>
              <a:buChar char="•"/>
            </a:pPr>
            <a:r>
              <a:rPr lang="en-GB" b="1" dirty="0"/>
              <a:t>[CLICK] </a:t>
            </a:r>
            <a:r>
              <a:rPr lang="en-GB" dirty="0"/>
              <a:t>And together, they help you feel in control of your energy, cravings and choices, all day long.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SE" dirty="0"/>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F0BA8204-57A5-8441-B744-F94D5E4A39B8}" type="slidenum">
              <a:rPr lang="en-PL" smtClean="0"/>
              <a:t>23</a:t>
            </a:fld>
            <a:endParaRPr lang="en-PL"/>
          </a:p>
        </p:txBody>
      </p:sp>
    </p:spTree>
    <p:extLst>
      <p:ext uri="{BB962C8B-B14F-4D97-AF65-F5344CB8AC3E}">
        <p14:creationId xmlns:p14="http://schemas.microsoft.com/office/powerpoint/2010/main" val="228494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 me break it down to you more in depth what differs the products and how they can help you accomplish healthier eating habits from different pathways.</a:t>
            </a:r>
          </a:p>
          <a:p>
            <a:pPr marL="171450" indent="-171450">
              <a:buFont typeface="Arial" panose="020B0604020202020204" pitchFamily="34" charset="0"/>
              <a:buChar char="•"/>
            </a:pPr>
            <a:r>
              <a:rPr lang="en-GB" b="1" dirty="0"/>
              <a:t>[CLICK] </a:t>
            </a:r>
            <a:r>
              <a:rPr lang="en-GB" dirty="0"/>
              <a:t>Think of your body like a smartphone.</a:t>
            </a:r>
          </a:p>
          <a:p>
            <a:pPr marL="171450" indent="-171450">
              <a:buFont typeface="Arial" panose="020B0604020202020204" pitchFamily="34" charset="0"/>
              <a:buChar char="•"/>
            </a:pPr>
            <a:r>
              <a:rPr lang="en-GB" dirty="0"/>
              <a:t>To function well all day, you need two things:</a:t>
            </a:r>
          </a:p>
          <a:p>
            <a:pPr marL="628650" lvl="1" indent="-171450">
              <a:buFont typeface="Arial" panose="020B0604020202020204" pitchFamily="34" charset="0"/>
              <a:buChar char="•"/>
            </a:pPr>
            <a:r>
              <a:rPr lang="en-GB" dirty="0"/>
              <a:t>Smart notifications</a:t>
            </a:r>
          </a:p>
          <a:p>
            <a:pPr marL="628650" lvl="1" indent="-171450">
              <a:buFont typeface="Arial" panose="020B0604020202020204" pitchFamily="34" charset="0"/>
              <a:buChar char="•"/>
            </a:pPr>
            <a:r>
              <a:rPr lang="en-GB" dirty="0"/>
              <a:t>Stable battery life</a:t>
            </a:r>
          </a:p>
          <a:p>
            <a:pPr marL="171450" lvl="0" indent="-171450">
              <a:buFont typeface="Arial" panose="020B0604020202020204" pitchFamily="34" charset="0"/>
              <a:buChar char="•"/>
            </a:pPr>
            <a:r>
              <a:rPr lang="en-GB" dirty="0"/>
              <a:t>Metabo Boost and Gluco Shape support these two different systems.</a:t>
            </a:r>
          </a:p>
          <a:p>
            <a:pPr marL="171450" indent="-171450">
              <a:buFont typeface="Arial" panose="020B0604020202020204" pitchFamily="34" charset="0"/>
              <a:buChar char="•"/>
            </a:pPr>
            <a:r>
              <a:rPr lang="en-GB" b="1" dirty="0"/>
              <a:t>[CLICK] </a:t>
            </a:r>
            <a:r>
              <a:rPr lang="en-GB" dirty="0"/>
              <a:t>Metabo Boost is your notification system and helps regulate your internal “notifications.”</a:t>
            </a:r>
          </a:p>
          <a:p>
            <a:pPr marL="628650" lvl="1" indent="-171450">
              <a:buFont typeface="Arial" panose="020B0604020202020204" pitchFamily="34" charset="0"/>
              <a:buChar char="•"/>
            </a:pPr>
            <a:r>
              <a:rPr lang="en-GB" dirty="0"/>
              <a:t>It supports appetite regulation through the GLP-1 stimulation from TCI-1 formula </a:t>
            </a:r>
            <a:r>
              <a:rPr lang="en-GB" i="1" dirty="0"/>
              <a:t>in vitro</a:t>
            </a:r>
            <a:r>
              <a:rPr lang="en-GB" dirty="0"/>
              <a:t>.</a:t>
            </a:r>
          </a:p>
          <a:p>
            <a:pPr marL="628650" lvl="1" indent="-171450">
              <a:buFont typeface="Arial" panose="020B0604020202020204" pitchFamily="34" charset="0"/>
              <a:buChar char="•"/>
            </a:pPr>
            <a:r>
              <a:rPr lang="en-GB" dirty="0"/>
              <a:t>Zinc and copper support normal macronutrient metabolism and energy production.</a:t>
            </a:r>
          </a:p>
          <a:p>
            <a:pPr marL="628650" lvl="1" indent="-171450">
              <a:buFont typeface="Arial" panose="020B0604020202020204" pitchFamily="34" charset="0"/>
              <a:buChar char="•"/>
            </a:pPr>
            <a:r>
              <a:rPr lang="en-GB" dirty="0"/>
              <a:t>It helps you receive clearer signals about hunger – so you’re not constantly reacting to false alarms like cravings or emotional eating. </a:t>
            </a:r>
          </a:p>
          <a:p>
            <a:pPr marL="628650" lvl="1" indent="-171450">
              <a:buFont typeface="Arial" panose="020B0604020202020204" pitchFamily="34" charset="0"/>
              <a:buChar char="•"/>
            </a:pPr>
            <a:r>
              <a:rPr lang="en-GB" b="1" dirty="0"/>
              <a:t>[CLICK] </a:t>
            </a:r>
            <a:r>
              <a:rPr lang="en-GB" dirty="0"/>
              <a:t>Instead of endless snack notifications, you get smarter signals.</a:t>
            </a:r>
          </a:p>
          <a:p>
            <a:pPr marL="171450" lvl="0" indent="-171450">
              <a:buFont typeface="Arial" panose="020B0604020202020204" pitchFamily="34" charset="0"/>
              <a:buChar char="•"/>
            </a:pPr>
            <a:r>
              <a:rPr lang="en-GB" b="1" dirty="0"/>
              <a:t>[CLICK] </a:t>
            </a:r>
            <a:r>
              <a:rPr lang="en-GB" dirty="0"/>
              <a:t>Gluco Shape, on the other hand is your battery stability that helps stabilise your “battery usage.”</a:t>
            </a:r>
          </a:p>
          <a:p>
            <a:pPr marL="628650" lvl="1" indent="-171450">
              <a:buFont typeface="Arial" panose="020B0604020202020204" pitchFamily="34" charset="0"/>
              <a:buChar char="•"/>
            </a:pPr>
            <a:r>
              <a:rPr lang="en-GB" dirty="0"/>
              <a:t>Chromium supports normal macronutrient metabolism and blood sugar levels.</a:t>
            </a:r>
          </a:p>
          <a:p>
            <a:pPr marL="628650" lvl="1" indent="-171450">
              <a:buFont typeface="Arial" panose="020B0604020202020204" pitchFamily="34" charset="0"/>
              <a:buChar char="•"/>
            </a:pPr>
            <a:r>
              <a:rPr lang="en-GB" dirty="0"/>
              <a:t>Glucomannan increases satiety, support healthy digestion and weight loss goals.</a:t>
            </a:r>
          </a:p>
          <a:p>
            <a:pPr marL="628650" lvl="1" indent="-171450">
              <a:buFont typeface="Arial" panose="020B0604020202020204" pitchFamily="34" charset="0"/>
              <a:buChar char="•"/>
            </a:pPr>
            <a:r>
              <a:rPr lang="en-GB" dirty="0"/>
              <a:t>It helps reduce sharp energy drops and sudden cravings – like preventing your battery from jumping from 80% to 10% in two hours.</a:t>
            </a:r>
          </a:p>
          <a:p>
            <a:pPr marL="628650" lvl="1" indent="-171450">
              <a:buFont typeface="Arial" panose="020B0604020202020204" pitchFamily="34" charset="0"/>
              <a:buChar char="•"/>
            </a:pPr>
            <a:r>
              <a:rPr lang="en-GB" b="1" dirty="0"/>
              <a:t>[CLICK] </a:t>
            </a:r>
            <a:r>
              <a:rPr lang="en-GB" dirty="0"/>
              <a:t>You stay more steady, focused and in control.</a:t>
            </a:r>
          </a:p>
          <a:p>
            <a:pPr marL="628650" lvl="1" indent="-171450">
              <a:buFont typeface="Arial" panose="020B0604020202020204" pitchFamily="34" charset="0"/>
              <a:buChar char="•"/>
            </a:pPr>
            <a:endParaRPr lang="en-GB" dirty="0"/>
          </a:p>
          <a:p>
            <a:pPr marL="0" lvl="0" indent="0">
              <a:buFont typeface="Arial" panose="020B0604020202020204" pitchFamily="34" charset="0"/>
              <a:buNone/>
            </a:pPr>
            <a:r>
              <a:rPr lang="en-GB" dirty="0"/>
              <a:t>*Macronutrients = Nutrients that brings energy (calories) such as protein, carbohydrates, fat.</a:t>
            </a:r>
          </a:p>
        </p:txBody>
      </p:sp>
      <p:sp>
        <p:nvSpPr>
          <p:cNvPr id="4" name="Slide Number Placeholder 3"/>
          <p:cNvSpPr>
            <a:spLocks noGrp="1"/>
          </p:cNvSpPr>
          <p:nvPr>
            <p:ph type="sldNum" sz="quarter" idx="5"/>
          </p:nvPr>
        </p:nvSpPr>
        <p:spPr/>
        <p:txBody>
          <a:bodyPr/>
          <a:lstStyle/>
          <a:p>
            <a:fld id="{F0BA8204-57A5-8441-B744-F94D5E4A39B8}" type="slidenum">
              <a:rPr lang="en-PL" smtClean="0"/>
              <a:t>24</a:t>
            </a:fld>
            <a:endParaRPr lang="en-PL"/>
          </a:p>
        </p:txBody>
      </p:sp>
    </p:spTree>
    <p:extLst>
      <p:ext uri="{BB962C8B-B14F-4D97-AF65-F5344CB8AC3E}">
        <p14:creationId xmlns:p14="http://schemas.microsoft.com/office/powerpoint/2010/main" val="645100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Just watch this! </a:t>
            </a:r>
            <a:r>
              <a:rPr lang="en-GB" b="1" dirty="0"/>
              <a:t>[CLICK]</a:t>
            </a:r>
            <a:endParaRPr lang="en-SE" b="1" dirty="0"/>
          </a:p>
        </p:txBody>
      </p:sp>
      <p:sp>
        <p:nvSpPr>
          <p:cNvPr id="4" name="Slide Number Placeholder 3"/>
          <p:cNvSpPr>
            <a:spLocks noGrp="1"/>
          </p:cNvSpPr>
          <p:nvPr>
            <p:ph type="sldNum" sz="quarter" idx="5"/>
          </p:nvPr>
        </p:nvSpPr>
        <p:spPr/>
        <p:txBody>
          <a:bodyPr/>
          <a:lstStyle/>
          <a:p>
            <a:fld id="{F0BA8204-57A5-8441-B744-F94D5E4A39B8}" type="slidenum">
              <a:rPr lang="en-PL" smtClean="0"/>
              <a:t>25</a:t>
            </a:fld>
            <a:endParaRPr lang="en-PL"/>
          </a:p>
        </p:txBody>
      </p:sp>
    </p:spTree>
    <p:extLst>
      <p:ext uri="{BB962C8B-B14F-4D97-AF65-F5344CB8AC3E}">
        <p14:creationId xmlns:p14="http://schemas.microsoft.com/office/powerpoint/2010/main" val="3255652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Let’s do an exercise that will help Beauty Entrepreneurs to know when to recommend each product.</a:t>
            </a:r>
          </a:p>
          <a:p>
            <a:pPr marL="171450" indent="-171450">
              <a:buFont typeface="Arial" panose="020B0604020202020204" pitchFamily="34" charset="0"/>
              <a:buChar char="•"/>
            </a:pPr>
            <a:r>
              <a:rPr lang="en-GB" dirty="0"/>
              <a:t>I will present different scenarios and you can guess the product.</a:t>
            </a:r>
          </a:p>
          <a:p>
            <a:pPr marL="171450" indent="-171450">
              <a:buFont typeface="Arial" panose="020B0604020202020204" pitchFamily="34" charset="0"/>
              <a:buChar char="•"/>
            </a:pPr>
            <a:r>
              <a:rPr lang="en-GB" b="1" dirty="0"/>
              <a:t>[CLICK]</a:t>
            </a:r>
            <a:r>
              <a:rPr lang="en-GB" b="0" dirty="0"/>
              <a:t>Scenario 1</a:t>
            </a:r>
          </a:p>
          <a:p>
            <a:pPr marL="628650" lvl="1" indent="-171450">
              <a:buFont typeface="Arial" panose="020B0604020202020204" pitchFamily="34" charset="0"/>
              <a:buChar char="•"/>
            </a:pPr>
            <a:r>
              <a:rPr lang="en-GB" b="0" dirty="0"/>
              <a:t>I constantly snack even when I'm not hungry.”</a:t>
            </a:r>
          </a:p>
          <a:p>
            <a:pPr marL="628650" lvl="1" indent="-171450">
              <a:buFont typeface="Arial" panose="020B0604020202020204" pitchFamily="34" charset="0"/>
              <a:buChar char="•"/>
            </a:pPr>
            <a:r>
              <a:rPr lang="en-GB" b="1" dirty="0"/>
              <a:t>[CLICK]</a:t>
            </a:r>
            <a:r>
              <a:rPr lang="en-GB" b="0" dirty="0"/>
              <a:t>Answer: Metabo Boost</a:t>
            </a:r>
          </a:p>
          <a:p>
            <a:pPr marL="171450" indent="-171450">
              <a:buFont typeface="Arial" panose="020B0604020202020204" pitchFamily="34" charset="0"/>
              <a:buChar char="•"/>
            </a:pPr>
            <a:r>
              <a:rPr lang="en-GB" b="1" dirty="0"/>
              <a:t>[CLICK]</a:t>
            </a:r>
            <a:r>
              <a:rPr lang="en-GB" b="0" dirty="0"/>
              <a:t>Scenario 2</a:t>
            </a:r>
          </a:p>
          <a:p>
            <a:pPr marL="628650" lvl="1" indent="-171450">
              <a:buFont typeface="Arial" panose="020B0604020202020204" pitchFamily="34" charset="0"/>
              <a:buChar char="•"/>
            </a:pPr>
            <a:r>
              <a:rPr lang="en-GB" b="0" dirty="0"/>
              <a:t>“I feel tired after meals and crave sugar in the afternoon.”</a:t>
            </a:r>
          </a:p>
          <a:p>
            <a:pPr marL="628650" lvl="1" indent="-171450">
              <a:buFont typeface="Arial" panose="020B0604020202020204" pitchFamily="34" charset="0"/>
              <a:buChar char="•"/>
            </a:pPr>
            <a:r>
              <a:rPr lang="en-GB" b="1" dirty="0"/>
              <a:t>[CLICK]</a:t>
            </a:r>
            <a:r>
              <a:rPr lang="en-GB" b="0" dirty="0"/>
              <a:t>Answer: Gluco Shape</a:t>
            </a:r>
          </a:p>
          <a:p>
            <a:pPr marL="171450" indent="-171450">
              <a:buFont typeface="Arial" panose="020B0604020202020204" pitchFamily="34" charset="0"/>
              <a:buChar char="•"/>
            </a:pPr>
            <a:r>
              <a:rPr lang="en-GB" b="1" dirty="0"/>
              <a:t>[CLICK]</a:t>
            </a:r>
            <a:r>
              <a:rPr lang="en-GB" b="0" dirty="0"/>
              <a:t>Scenario 3</a:t>
            </a:r>
          </a:p>
          <a:p>
            <a:pPr marL="628650" lvl="1" indent="-171450">
              <a:buFont typeface="Arial" panose="020B0604020202020204" pitchFamily="34" charset="0"/>
              <a:buChar char="•"/>
            </a:pPr>
            <a:r>
              <a:rPr lang="en-GB" b="0" dirty="0"/>
              <a:t>“I want support for appetite regulation and metabolism.”</a:t>
            </a:r>
          </a:p>
          <a:p>
            <a:pPr marL="628650" lvl="1" indent="-171450">
              <a:buFont typeface="Arial" panose="020B0604020202020204" pitchFamily="34" charset="0"/>
              <a:buChar char="•"/>
            </a:pPr>
            <a:r>
              <a:rPr lang="en-GB" b="1" dirty="0"/>
              <a:t>[CLICK]</a:t>
            </a:r>
            <a:r>
              <a:rPr lang="en-GB" b="0" dirty="0"/>
              <a:t>Answer: Metabo Boost</a:t>
            </a:r>
          </a:p>
          <a:p>
            <a:pPr marL="171450" indent="-171450">
              <a:buFont typeface="Arial" panose="020B0604020202020204" pitchFamily="34" charset="0"/>
              <a:buChar char="•"/>
            </a:pPr>
            <a:r>
              <a:rPr lang="en-GB" b="1" dirty="0"/>
              <a:t>[CLICK]</a:t>
            </a:r>
            <a:r>
              <a:rPr lang="en-GB" b="0" dirty="0"/>
              <a:t>Scenario 4</a:t>
            </a:r>
          </a:p>
          <a:p>
            <a:pPr marL="628650" lvl="1" indent="-171450">
              <a:buFont typeface="Arial" panose="020B0604020202020204" pitchFamily="34" charset="0"/>
              <a:buChar char="•"/>
            </a:pPr>
            <a:r>
              <a:rPr lang="en-GB" b="0" dirty="0"/>
              <a:t>“I want help with fullness and weight loss goals.”</a:t>
            </a:r>
          </a:p>
          <a:p>
            <a:pPr marL="628650" lvl="1" indent="-171450">
              <a:buFont typeface="Arial" panose="020B0604020202020204" pitchFamily="34" charset="0"/>
              <a:buChar char="•"/>
            </a:pPr>
            <a:r>
              <a:rPr lang="en-GB" b="1" dirty="0"/>
              <a:t>[CLICK]</a:t>
            </a:r>
            <a:r>
              <a:rPr lang="en-GB" b="0" dirty="0"/>
              <a:t>Answer: Gluco Shape</a:t>
            </a:r>
          </a:p>
          <a:p>
            <a:pPr marL="171450" indent="-171450">
              <a:buFont typeface="Arial" panose="020B0604020202020204" pitchFamily="34" charset="0"/>
              <a:buChar char="•"/>
            </a:pPr>
            <a:r>
              <a:rPr lang="en-GB" b="1" dirty="0"/>
              <a:t>[CLICK]</a:t>
            </a:r>
            <a:r>
              <a:rPr lang="en-GB" b="0" dirty="0"/>
              <a:t>Scenario 5: </a:t>
            </a:r>
          </a:p>
          <a:p>
            <a:pPr marL="628650" lvl="1" indent="-171450">
              <a:buFont typeface="Arial" panose="020B0604020202020204" pitchFamily="34" charset="0"/>
              <a:buChar char="•"/>
            </a:pPr>
            <a:r>
              <a:rPr lang="en-GB" b="0" dirty="0"/>
              <a:t>“I want support for better eating habits overall.”</a:t>
            </a:r>
          </a:p>
          <a:p>
            <a:pPr marL="628650" lvl="1" indent="-171450">
              <a:buFont typeface="Arial" panose="020B0604020202020204" pitchFamily="34" charset="0"/>
              <a:buChar char="•"/>
            </a:pPr>
            <a:r>
              <a:rPr lang="en-GB" b="1" dirty="0"/>
              <a:t>[CLICK]</a:t>
            </a:r>
            <a:r>
              <a:rPr lang="en-GB" b="0" dirty="0"/>
              <a:t>Answer: Both (the duo)</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26</a:t>
            </a:fld>
            <a:endParaRPr lang="en-PL"/>
          </a:p>
        </p:txBody>
      </p:sp>
    </p:spTree>
    <p:extLst>
      <p:ext uri="{BB962C8B-B14F-4D97-AF65-F5344CB8AC3E}">
        <p14:creationId xmlns:p14="http://schemas.microsoft.com/office/powerpoint/2010/main" val="2681352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Here’s another exercise to match different ingredients with the benefit it brings.</a:t>
            </a:r>
          </a:p>
          <a:p>
            <a:pPr marL="171450" indent="-171450">
              <a:buFont typeface="Arial" panose="020B0604020202020204" pitchFamily="34" charset="0"/>
              <a:buChar char="•"/>
            </a:pPr>
            <a:r>
              <a:rPr lang="en-GB" dirty="0"/>
              <a:t>Glucomannan - </a:t>
            </a:r>
            <a:r>
              <a:rPr lang="en-GB" b="1" dirty="0"/>
              <a:t>[CLICK]</a:t>
            </a:r>
            <a:r>
              <a:rPr lang="en-GB" dirty="0"/>
              <a:t>Satiety &amp; weight loss support</a:t>
            </a:r>
          </a:p>
          <a:p>
            <a:pPr marL="171450" indent="-171450">
              <a:buFont typeface="Arial" panose="020B0604020202020204" pitchFamily="34" charset="0"/>
              <a:buChar char="•"/>
            </a:pPr>
            <a:r>
              <a:rPr lang="en-GB" dirty="0"/>
              <a:t>Chromium - </a:t>
            </a:r>
            <a:r>
              <a:rPr lang="en-GB" b="1" dirty="0"/>
              <a:t>[CLICK]</a:t>
            </a:r>
            <a:r>
              <a:rPr lang="en-GB" dirty="0"/>
              <a:t>Blood glucose &amp; metabolism</a:t>
            </a:r>
          </a:p>
          <a:p>
            <a:pPr marL="171450" indent="-171450">
              <a:buFont typeface="Arial" panose="020B0604020202020204" pitchFamily="34" charset="0"/>
              <a:buChar char="•"/>
            </a:pPr>
            <a:r>
              <a:rPr lang="en-GB" dirty="0"/>
              <a:t>TCI-1 formula - </a:t>
            </a:r>
            <a:r>
              <a:rPr lang="en-GB" b="1" dirty="0"/>
              <a:t>[CLICK]</a:t>
            </a:r>
            <a:r>
              <a:rPr lang="en-GB" dirty="0"/>
              <a:t>GLP-1 stimulation (in vitro)</a:t>
            </a:r>
          </a:p>
          <a:p>
            <a:pPr marL="171450" indent="-171450">
              <a:buFont typeface="Arial" panose="020B0604020202020204" pitchFamily="34" charset="0"/>
              <a:buChar char="•"/>
            </a:pPr>
            <a:r>
              <a:rPr lang="en-GB" dirty="0"/>
              <a:t>Zinc &amp; Copper - </a:t>
            </a:r>
            <a:r>
              <a:rPr lang="en-GB" b="1" dirty="0"/>
              <a:t>[CLICK]</a:t>
            </a:r>
            <a:r>
              <a:rPr lang="en-GB" dirty="0"/>
              <a:t>Metabolism support</a:t>
            </a:r>
          </a:p>
          <a:p>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27</a:t>
            </a:fld>
            <a:endParaRPr lang="en-PL"/>
          </a:p>
        </p:txBody>
      </p:sp>
    </p:spTree>
    <p:extLst>
      <p:ext uri="{BB962C8B-B14F-4D97-AF65-F5344CB8AC3E}">
        <p14:creationId xmlns:p14="http://schemas.microsoft.com/office/powerpoint/2010/main" val="78799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how to sell this product?</a:t>
            </a:r>
          </a:p>
          <a:p>
            <a:pPr marL="171450" indent="-171450">
              <a:buFont typeface="Arial" panose="020B0604020202020204" pitchFamily="34" charset="0"/>
              <a:buChar char="•"/>
            </a:pPr>
            <a:r>
              <a:rPr lang="en-US" dirty="0"/>
              <a:t>Well, let’s first understand why anyone should buy it by discovering who it’s perfect for, how it makes a difference, and what makes it truly unique.</a:t>
            </a:r>
          </a:p>
          <a:p>
            <a:pPr marL="171450" indent="-171450">
              <a:buFont typeface="Arial" panose="020B0604020202020204" pitchFamily="34" charset="0"/>
              <a:buChar char="•"/>
            </a:pPr>
            <a:r>
              <a:rPr lang="en-US" b="1" dirty="0"/>
              <a:t>[CLICK] </a:t>
            </a:r>
            <a:r>
              <a:rPr lang="en-US" dirty="0"/>
              <a:t>Who is it for?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Gluco Shape is designed for adults (+18 years) who want support with their metabolism, weight management goals and blood sugar control.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especially relevant for those who: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Struggle with overeating or portion control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Experience afternoon slumps or post-meal tiredness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Deal with cravings that derail their progress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Want extra support while trying to lose weight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Feel that their metabolism needs a little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dirty="0"/>
              <a:t>How will it help – what are the benefits?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Gluco Shape combines ingredients to support normal metabolism, glucose balance and weight loss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This means it can help you:</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Support normal nutrient metabolism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Maintain normal blood glucose levels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Increase satiety as part of an energy-restricted diet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Feel more steady and in control throughout the day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When metabolism and glucose balance are supported, it becomes easier to stay consistent with healthy habits.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dirty="0"/>
              <a:t>Why is it special – what makes the product unique?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Gluco Shape is a tasty raspberry flavoured blend that brings together three complementary ingredients in one daily supplement: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Glucomannan – contributes to weight loss in the context of an energy-restricted diet, and promote satiety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Chromium – contributes to normal macronutrient metabolism and maintenance of normal blood glucose levels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Baobab – a fibre- and antioxidant-rich fruit traditionally valued for its nutritional profile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a smart, simple way to support your metabolism and weight journey – so staying on track feels easier, every day.</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28</a:t>
            </a:fld>
            <a:endParaRPr lang="en-PL"/>
          </a:p>
        </p:txBody>
      </p:sp>
    </p:spTree>
    <p:extLst>
      <p:ext uri="{BB962C8B-B14F-4D97-AF65-F5344CB8AC3E}">
        <p14:creationId xmlns:p14="http://schemas.microsoft.com/office/powerpoint/2010/main" val="1220434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Combine it with Metabo Boost and you have the perfect solution for metabolic health!</a:t>
            </a:r>
          </a:p>
        </p:txBody>
      </p:sp>
      <p:sp>
        <p:nvSpPr>
          <p:cNvPr id="4" name="Slide Number Placeholder 3"/>
          <p:cNvSpPr>
            <a:spLocks noGrp="1"/>
          </p:cNvSpPr>
          <p:nvPr>
            <p:ph type="sldNum" sz="quarter" idx="5"/>
          </p:nvPr>
        </p:nvSpPr>
        <p:spPr/>
        <p:txBody>
          <a:bodyPr/>
          <a:lstStyle/>
          <a:p>
            <a:fld id="{F0BA8204-57A5-8441-B744-F94D5E4A39B8}" type="slidenum">
              <a:rPr lang="en-PL" smtClean="0"/>
              <a:t>29</a:t>
            </a:fld>
            <a:endParaRPr lang="en-PL"/>
          </a:p>
        </p:txBody>
      </p:sp>
    </p:spTree>
    <p:extLst>
      <p:ext uri="{BB962C8B-B14F-4D97-AF65-F5344CB8AC3E}">
        <p14:creationId xmlns:p14="http://schemas.microsoft.com/office/powerpoint/2010/main" val="228745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And in connection to this, the biggest threat to public health nowadays is the global epidemic of overweight and obesity.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In 2022, around 2.5 billion adults worldwide were overweight, including more than 890 million living with obesity.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This represents roughly 4 in 10 adults worldwide, up from 1 in 4 in 1990.</a:t>
            </a:r>
            <a:r>
              <a:rPr lang="en-GB" sz="1200" b="0" i="0" kern="1200" baseline="30000" dirty="0">
                <a:solidFill>
                  <a:schemeClr val="tx1"/>
                </a:solidFill>
                <a:effectLst/>
                <a:latin typeface="+mn-lt"/>
                <a:ea typeface="+mn-ea"/>
                <a:cs typeface="+mn-cs"/>
              </a:rPr>
              <a:t>1</a:t>
            </a:r>
          </a:p>
          <a:p>
            <a:pPr marL="171450" indent="-171450">
              <a:buFont typeface="Arial" panose="020B0604020202020204" pitchFamily="34" charset="0"/>
              <a:buChar char="•"/>
            </a:pPr>
            <a:r>
              <a:rPr lang="en-GB" dirty="0"/>
              <a:t>This is why weight and metabolic health matters more than ever!</a:t>
            </a: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Reference:</a:t>
            </a:r>
          </a:p>
          <a:p>
            <a:pPr marL="228600" indent="-228600">
              <a:buFont typeface="+mj-lt"/>
              <a:buAutoNum type="arabicPeriod"/>
            </a:pPr>
            <a:r>
              <a:rPr lang="en-GB" sz="1200" b="0" i="0" kern="1200" dirty="0">
                <a:solidFill>
                  <a:schemeClr val="tx1"/>
                </a:solidFill>
                <a:effectLst/>
                <a:latin typeface="+mn-lt"/>
                <a:ea typeface="+mn-ea"/>
                <a:cs typeface="+mn-cs"/>
              </a:rPr>
              <a:t>NCD Risk Factor Collaboration. Worldwide trends in underweight and obesity from 1990 to 2022: a pooled analysis of 3663 population-representative studies with 222 million children, adolescents, and adults. The Lancet 2024. 16;403(10431):1027-1050. doi: </a:t>
            </a:r>
            <a:r>
              <a:rPr lang="en-GB" sz="1200" b="0" i="0" u="none" strike="noStrike" kern="1200" dirty="0">
                <a:solidFill>
                  <a:schemeClr val="tx1"/>
                </a:solidFill>
                <a:effectLst/>
                <a:latin typeface="+mn-lt"/>
                <a:ea typeface="+mn-ea"/>
                <a:cs typeface="+mn-cs"/>
                <a:hlinkClick r:id="rId3"/>
              </a:rPr>
              <a:t>10.1016/S0140-6736(23)02750-2</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3</a:t>
            </a:fld>
            <a:endParaRPr lang="en-PL"/>
          </a:p>
        </p:txBody>
      </p:sp>
    </p:spTree>
    <p:extLst>
      <p:ext uri="{BB962C8B-B14F-4D97-AF65-F5344CB8AC3E}">
        <p14:creationId xmlns:p14="http://schemas.microsoft.com/office/powerpoint/2010/main" val="858342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the catalogue we will feature them together as the daily duo for metabolic balance.</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30</a:t>
            </a:fld>
            <a:endParaRPr lang="en-PL"/>
          </a:p>
        </p:txBody>
      </p:sp>
    </p:spTree>
    <p:extLst>
      <p:ext uri="{BB962C8B-B14F-4D97-AF65-F5344CB8AC3E}">
        <p14:creationId xmlns:p14="http://schemas.microsoft.com/office/powerpoint/2010/main" val="1276540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How to sell this two-step daily duo for control &amp; balance in a Social Media chat or in an elevator pitch?</a:t>
            </a:r>
          </a:p>
          <a:p>
            <a:pPr marL="171450" indent="-171450">
              <a:buFont typeface="Arial" panose="020B0604020202020204" pitchFamily="34" charset="0"/>
              <a:buChar char="•"/>
            </a:pPr>
            <a:r>
              <a:rPr lang="en-GB" b="1" dirty="0"/>
              <a:t>[CLICK] </a:t>
            </a:r>
            <a:r>
              <a:rPr lang="en-GB" dirty="0"/>
              <a:t>Start with the issue</a:t>
            </a:r>
          </a:p>
          <a:p>
            <a:pPr marL="628650" lvl="1" indent="-171450">
              <a:buFont typeface="Arial" panose="020B0604020202020204" pitchFamily="34" charset="0"/>
              <a:buChar char="•"/>
            </a:pPr>
            <a:r>
              <a:rPr lang="en-GB" dirty="0"/>
              <a:t>Are you stuck in a cycle of cravings, overeating, and afternoon energy crashes?</a:t>
            </a:r>
          </a:p>
          <a:p>
            <a:pPr marL="628650" lvl="1" indent="-171450">
              <a:buFont typeface="Arial" panose="020B0604020202020204" pitchFamily="34" charset="0"/>
              <a:buChar char="•"/>
            </a:pPr>
            <a:r>
              <a:rPr lang="en-GB" sz="1200" kern="0" dirty="0">
                <a:solidFill>
                  <a:srgbClr val="4A4D49"/>
                </a:solidFill>
                <a:latin typeface="Oriflame Sans 2.0" panose="020B0502020204020303" pitchFamily="34" charset="0"/>
              </a:rPr>
              <a:t>React with a</a:t>
            </a:r>
            <a:r>
              <a:rPr kumimoji="0" lang="en-GB" sz="1200" b="0" i="0" u="none" strike="noStrike" kern="0" cap="none" spc="0" normalizeH="0" baseline="0" noProof="0" dirty="0">
                <a:ln>
                  <a:noFill/>
                </a:ln>
                <a:solidFill>
                  <a:srgbClr val="4A4D49"/>
                </a:solidFill>
                <a:effectLst/>
                <a:uLnTx/>
                <a:uFillTx/>
                <a:latin typeface="Oriflame Sans 2.0" panose="020B0502020204020303" pitchFamily="34" charset="0"/>
                <a:ea typeface="+mn-ea"/>
                <a:cs typeface="+mn-cs"/>
              </a:rPr>
              <a:t> </a:t>
            </a:r>
            <a:r>
              <a:rPr lang="en-SE" dirty="0"/>
              <a:t>😩</a:t>
            </a:r>
            <a:r>
              <a:rPr kumimoji="0" lang="en-GB" sz="1200" b="0" i="0" u="none" strike="noStrike" kern="0" cap="none" spc="0" normalizeH="0" baseline="0" noProof="0" dirty="0">
                <a:ln>
                  <a:noFill/>
                </a:ln>
                <a:solidFill>
                  <a:srgbClr val="4A4D49"/>
                </a:solidFill>
                <a:effectLst/>
                <a:uLnTx/>
                <a:uFillTx/>
                <a:latin typeface="Oriflame Sans 2.0" panose="020B0502020204020303" pitchFamily="34" charset="0"/>
                <a:ea typeface="+mn-ea"/>
                <a:cs typeface="+mn-cs"/>
              </a:rPr>
              <a:t> </a:t>
            </a:r>
            <a:r>
              <a:rPr lang="en-GB" dirty="0"/>
              <a:t>if staying consistent with healthy habits feels harder than it should.</a:t>
            </a:r>
          </a:p>
          <a:p>
            <a:pPr marL="171450" lvl="0" indent="-171450">
              <a:buFont typeface="Arial" panose="020B0604020202020204" pitchFamily="34" charset="0"/>
              <a:buChar char="•"/>
            </a:pPr>
            <a:r>
              <a:rPr lang="en-GB" b="1" dirty="0"/>
              <a:t>[CLICK] </a:t>
            </a:r>
            <a:r>
              <a:rPr lang="en-GB" dirty="0"/>
              <a:t>Present the solution</a:t>
            </a:r>
          </a:p>
          <a:p>
            <a:pPr marL="628650" lvl="1" indent="-171450">
              <a:buFont typeface="Arial" panose="020B0604020202020204" pitchFamily="34" charset="0"/>
              <a:buChar char="•"/>
            </a:pPr>
            <a:r>
              <a:rPr lang="en-GB" dirty="0"/>
              <a:t>What if you could support both appetite control and metabolic balance every day?</a:t>
            </a:r>
          </a:p>
          <a:p>
            <a:pPr marL="628650" lvl="1" indent="-171450">
              <a:buFont typeface="Arial" panose="020B0604020202020204" pitchFamily="34" charset="0"/>
              <a:buChar char="•"/>
            </a:pPr>
            <a:r>
              <a:rPr lang="en-SE" sz="1200" kern="1200" dirty="0">
                <a:solidFill>
                  <a:schemeClr val="tx1"/>
                </a:solidFill>
                <a:effectLst/>
                <a:latin typeface="+mn-lt"/>
                <a:ea typeface="+mn-ea"/>
                <a:cs typeface="+mn-cs"/>
              </a:rPr>
              <a:t>💊</a:t>
            </a:r>
            <a:r>
              <a:rPr lang="en-GB" dirty="0"/>
              <a:t> Metabo Boost helps regulate feelings of hunger and appetite.</a:t>
            </a:r>
          </a:p>
          <a:p>
            <a:pPr marL="628650" lvl="1" indent="-171450">
              <a:buFont typeface="Arial" panose="020B0604020202020204" pitchFamily="34" charset="0"/>
              <a:buChar char="•"/>
            </a:pPr>
            <a:r>
              <a:rPr lang="en-SE" sz="1200" kern="1200" dirty="0">
                <a:solidFill>
                  <a:schemeClr val="tx1"/>
                </a:solidFill>
                <a:effectLst/>
                <a:latin typeface="+mn-lt"/>
                <a:ea typeface="+mn-ea"/>
                <a:cs typeface="+mn-cs"/>
              </a:rPr>
              <a:t>💗</a:t>
            </a:r>
            <a:r>
              <a:rPr lang="en-GB" dirty="0"/>
              <a:t> Gluco Shape supports normal metabolism, glucose balance, and fullness during weight loss.</a:t>
            </a:r>
          </a:p>
          <a:p>
            <a:pPr marL="628650" lvl="1" indent="-171450">
              <a:buFont typeface="Arial" panose="020B0604020202020204" pitchFamily="34" charset="0"/>
              <a:buChar char="•"/>
            </a:pPr>
            <a:r>
              <a:rPr lang="en-GB" dirty="0"/>
              <a:t>Together, they help you feel more in control, more balanced, and more consistent.</a:t>
            </a:r>
          </a:p>
          <a:p>
            <a:pPr marL="171450" lvl="0" indent="-171450">
              <a:buFont typeface="Arial" panose="020B0604020202020204" pitchFamily="34" charset="0"/>
              <a:buChar char="•"/>
            </a:pPr>
            <a:r>
              <a:rPr lang="en-GB" b="1" dirty="0"/>
              <a:t>[CLICK] </a:t>
            </a:r>
            <a:r>
              <a:rPr lang="en-GB" dirty="0"/>
              <a:t>Highlight the uniqueness</a:t>
            </a:r>
          </a:p>
          <a:p>
            <a:pPr marL="628650" lvl="1" indent="-171450">
              <a:buFont typeface="Arial" panose="020B0604020202020204" pitchFamily="34" charset="0"/>
              <a:buChar char="•"/>
            </a:pPr>
            <a:r>
              <a:rPr lang="en-GB" dirty="0"/>
              <a:t>Metabo Boost combines the proprietary TCI-1 formula (shown </a:t>
            </a:r>
            <a:r>
              <a:rPr lang="en-GB" i="1" dirty="0"/>
              <a:t>in vitro </a:t>
            </a:r>
            <a:r>
              <a:rPr lang="en-GB" dirty="0"/>
              <a:t>to increase GLP-1 production) with copper and zinc to support metabolism.</a:t>
            </a:r>
          </a:p>
          <a:p>
            <a:pPr marL="628650" lvl="1" indent="-171450">
              <a:buFont typeface="Arial" panose="020B0604020202020204" pitchFamily="34" charset="0"/>
              <a:buChar char="•"/>
            </a:pPr>
            <a:r>
              <a:rPr lang="en-GB" dirty="0"/>
              <a:t>Gluco Shape blends glucomannan, chromium, and baobab to support metabolism, blood glucose balance, and satiety.</a:t>
            </a:r>
          </a:p>
          <a:p>
            <a:pPr marL="628650" lvl="1" indent="-171450">
              <a:buFont typeface="Arial" panose="020B0604020202020204" pitchFamily="34" charset="0"/>
              <a:buChar char="•"/>
            </a:pPr>
            <a:r>
              <a:rPr lang="en-SE" sz="1200" dirty="0">
                <a:solidFill>
                  <a:srgbClr val="000000"/>
                </a:solidFill>
                <a:effectLst/>
                <a:latin typeface="Oriflame Sans 2.0" panose="020B0502020204020303" pitchFamily="34" charset="0"/>
              </a:rPr>
              <a:t>✔️</a:t>
            </a:r>
            <a:r>
              <a:rPr lang="en-GB" dirty="0"/>
              <a:t>Two complementary products.</a:t>
            </a:r>
          </a:p>
          <a:p>
            <a:pPr marL="628650" lvl="1" indent="-171450">
              <a:buFont typeface="Arial" panose="020B0604020202020204" pitchFamily="34" charset="0"/>
              <a:buChar char="•"/>
            </a:pPr>
            <a:r>
              <a:rPr lang="en-SE" sz="1200" dirty="0">
                <a:solidFill>
                  <a:srgbClr val="000000"/>
                </a:solidFill>
                <a:effectLst/>
                <a:latin typeface="Oriflame Sans 2.0" panose="020B0502020204020303" pitchFamily="34" charset="0"/>
              </a:rPr>
              <a:t>✔️</a:t>
            </a:r>
            <a:r>
              <a:rPr lang="en-GB" dirty="0"/>
              <a:t>One simple daily routine.</a:t>
            </a:r>
          </a:p>
          <a:p>
            <a:pPr marL="628650" lvl="1" indent="-171450">
              <a:buFont typeface="Arial" panose="020B0604020202020204" pitchFamily="34" charset="0"/>
              <a:buChar char="•"/>
            </a:pPr>
            <a:r>
              <a:rPr lang="en-SE" sz="1200" dirty="0">
                <a:solidFill>
                  <a:srgbClr val="000000"/>
                </a:solidFill>
                <a:effectLst/>
                <a:latin typeface="Oriflame Sans 2.0" panose="020B0502020204020303" pitchFamily="34" charset="0"/>
              </a:rPr>
              <a:t>✔️</a:t>
            </a:r>
            <a:r>
              <a:rPr lang="en-GB" dirty="0"/>
              <a:t>Designed to make healthy habits feel easier.</a:t>
            </a:r>
          </a:p>
          <a:p>
            <a:pPr marL="628650" lvl="1" indent="-171450">
              <a:buFont typeface="Arial" panose="020B0604020202020204" pitchFamily="34" charset="0"/>
              <a:buChar char="•"/>
            </a:pPr>
            <a:r>
              <a:rPr lang="en-GB" dirty="0"/>
              <a:t>Interested? Comment DUO below! </a:t>
            </a:r>
            <a:r>
              <a:rPr lang="en-SE" sz="1200" kern="1200" dirty="0">
                <a:solidFill>
                  <a:schemeClr val="tx1"/>
                </a:solidFill>
                <a:effectLst/>
                <a:latin typeface="+mn-lt"/>
                <a:ea typeface="+mn-ea"/>
                <a:cs typeface="+mn-cs"/>
              </a:rPr>
              <a:t>💞</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31</a:t>
            </a:fld>
            <a:endParaRPr lang="en-PL"/>
          </a:p>
        </p:txBody>
      </p:sp>
    </p:spTree>
    <p:extLst>
      <p:ext uri="{BB962C8B-B14F-4D97-AF65-F5344CB8AC3E}">
        <p14:creationId xmlns:p14="http://schemas.microsoft.com/office/powerpoint/2010/main" val="2532286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t>Let’s go through some commonly asked questions.</a:t>
            </a:r>
          </a:p>
          <a:p>
            <a:pPr marL="171450" indent="-171450">
              <a:buFont typeface="Arial" panose="020B0604020202020204" pitchFamily="34" charset="0"/>
              <a:buChar char="•"/>
            </a:pPr>
            <a:r>
              <a:rPr lang="en-GB" b="1" dirty="0"/>
              <a:t>[CLICK] Q: </a:t>
            </a:r>
            <a:r>
              <a:rPr lang="en-GB" dirty="0"/>
              <a:t>Is Wellosophy Gluco Shape suitable for long-term use?</a:t>
            </a:r>
          </a:p>
          <a:p>
            <a:pPr marL="628650" lvl="1" indent="-171450">
              <a:buFont typeface="Arial" panose="020B0604020202020204" pitchFamily="34" charset="0"/>
              <a:buChar char="•"/>
            </a:pPr>
            <a:r>
              <a:rPr lang="en-GB" b="1" dirty="0"/>
              <a:t>[CLICK] A: </a:t>
            </a:r>
            <a:r>
              <a:rPr lang="en-GB" dirty="0"/>
              <a:t>Wellosophy Gluco Shape should be used as part of a balanced diet and healthy lifestyle. If taken as recommended, it’s suitable for long-term use.</a:t>
            </a:r>
          </a:p>
          <a:p>
            <a:pPr marL="171450" lvl="0" indent="-171450">
              <a:buFont typeface="Arial" panose="020B0604020202020204" pitchFamily="34" charset="0"/>
              <a:buChar char="•"/>
            </a:pPr>
            <a:r>
              <a:rPr lang="en-GB" b="1" dirty="0"/>
              <a:t>[CLICK] Q: </a:t>
            </a:r>
            <a:r>
              <a:rPr lang="en-GB" dirty="0"/>
              <a:t>Why is glucose balance important?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 </a:t>
            </a:r>
            <a:r>
              <a:rPr lang="en-GB" dirty="0">
                <a:solidFill>
                  <a:schemeClr val="tx1"/>
                </a:solidFill>
                <a:latin typeface="Oriflame Sans 2.0" panose="020B0502020204020303" pitchFamily="34" charset="0"/>
              </a:rPr>
              <a:t>Supporting normal blood glucose levels is increasingly recognised as an important part of metabolic health, weight management and everyday wellbeing.</a:t>
            </a:r>
          </a:p>
          <a:p>
            <a:pPr marL="171450" lvl="0" indent="-171450">
              <a:buFont typeface="Arial" panose="020B0604020202020204" pitchFamily="34" charset="0"/>
              <a:buChar char="•"/>
            </a:pPr>
            <a:r>
              <a:rPr lang="en-GB" b="1" dirty="0"/>
              <a:t>[CLICK] Q: </a:t>
            </a:r>
            <a:r>
              <a:rPr lang="en-GB" dirty="0"/>
              <a:t>Who can take Wellosophy Gluco Shape?</a:t>
            </a:r>
          </a:p>
          <a:p>
            <a:pPr marL="628650" lvl="1" indent="-171450">
              <a:buFont typeface="Arial" panose="020B0604020202020204" pitchFamily="34" charset="0"/>
              <a:buChar char="•"/>
            </a:pPr>
            <a:r>
              <a:rPr lang="en-GB" b="1" dirty="0"/>
              <a:t>[CLICK] A: </a:t>
            </a:r>
            <a:r>
              <a:rPr lang="en-GB" dirty="0"/>
              <a:t>Wellosophy Gluco Shape is suitable for adults who want to support their appetite control, weight goals, and balanced blood sugar as part of a healthy lifestyle.</a:t>
            </a:r>
          </a:p>
          <a:p>
            <a:pPr marL="171450" lvl="0" indent="-171450">
              <a:buFont typeface="Arial" panose="020B0604020202020204" pitchFamily="34" charset="0"/>
              <a:buChar char="•"/>
            </a:pPr>
            <a:r>
              <a:rPr lang="en-GB" b="1" dirty="0"/>
              <a:t>[CLICK] Q: </a:t>
            </a:r>
            <a:r>
              <a:rPr lang="en-GB" dirty="0"/>
              <a:t>Who should not take Wellosophy Gluco Shape?</a:t>
            </a:r>
          </a:p>
          <a:p>
            <a:pPr marL="628650" lvl="1" indent="-171450">
              <a:buFont typeface="Arial" panose="020B0604020202020204" pitchFamily="34" charset="0"/>
              <a:buChar char="•"/>
            </a:pPr>
            <a:r>
              <a:rPr lang="en-GB" b="1" dirty="0"/>
              <a:t>[CLICK] A: </a:t>
            </a:r>
            <a:r>
              <a:rPr lang="en-GB" dirty="0"/>
              <a:t>Wellosophy Gluco Shape is not intended for children, pregnant or breastfeeding women, or people with medical conditions without professional medical advice.</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0BA8204-57A5-8441-B744-F94D5E4A39B8}" type="slidenum">
              <a:rPr lang="en-PL" smtClean="0"/>
              <a:t>32</a:t>
            </a:fld>
            <a:endParaRPr lang="en-PL"/>
          </a:p>
        </p:txBody>
      </p:sp>
    </p:spTree>
    <p:extLst>
      <p:ext uri="{BB962C8B-B14F-4D97-AF65-F5344CB8AC3E}">
        <p14:creationId xmlns:p14="http://schemas.microsoft.com/office/powerpoint/2010/main" val="2282030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5C516-DDD1-E1EC-129C-1D53866DF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1F297-F33A-E27A-0E0C-4D27C90D56A2}"/>
              </a:ext>
            </a:extLst>
          </p:cNvPr>
          <p:cNvSpPr>
            <a:spLocks noGrp="1" noRot="1" noChangeAspect="1"/>
          </p:cNvSpPr>
          <p:nvPr>
            <p:ph type="sldImg"/>
          </p:nvPr>
        </p:nvSpPr>
        <p:spPr/>
        <p:txBody>
          <a:bodyPr/>
          <a:lstStyle/>
          <a:p>
            <a:endParaRPr lang="en-SE" dirty="0"/>
          </a:p>
        </p:txBody>
      </p:sp>
      <p:sp>
        <p:nvSpPr>
          <p:cNvPr id="3" name="Notes Placeholder 2">
            <a:extLst>
              <a:ext uri="{FF2B5EF4-FFF2-40B4-BE49-F238E27FC236}">
                <a16:creationId xmlns:a16="http://schemas.microsoft.com/office/drawing/2014/main" id="{DB227765-6D45-C982-B8E7-2C40446BEAED}"/>
              </a:ext>
            </a:extLst>
          </p:cNvPr>
          <p:cNvSpPr>
            <a:spLocks noGrp="1"/>
          </p:cNvSpPr>
          <p:nvPr>
            <p:ph type="body" idx="1"/>
          </p:nvPr>
        </p:nvSpPr>
        <p:spPr/>
        <p:txBody>
          <a:bodyPr/>
          <a:lstStyle/>
          <a:p>
            <a:pPr marL="171450" indent="-171450">
              <a:buFont typeface="Arial" panose="020B0604020202020204" pitchFamily="34" charset="0"/>
              <a:buChar char="•"/>
            </a:pPr>
            <a:r>
              <a:rPr lang="en-GB" dirty="0"/>
              <a:t>Now we’ve both learned and experienced Gluco Shape.</a:t>
            </a:r>
          </a:p>
          <a:p>
            <a:pPr marL="171450" indent="-171450">
              <a:buFont typeface="Arial" panose="020B0604020202020204" pitchFamily="34" charset="0"/>
              <a:buChar char="•"/>
            </a:pPr>
            <a:r>
              <a:rPr lang="en-GB" dirty="0"/>
              <a:t>So it’s time with a Call to action!</a:t>
            </a:r>
          </a:p>
          <a:p>
            <a:pPr marL="171450" indent="-171450">
              <a:buFont typeface="Arial" panose="020B0604020202020204" pitchFamily="34" charset="0"/>
              <a:buChar char="•"/>
            </a:pPr>
            <a:r>
              <a:rPr lang="en-GB" b="1" dirty="0"/>
              <a:t>[CLICK] </a:t>
            </a:r>
            <a:r>
              <a:rPr lang="en-GB" dirty="0"/>
              <a:t>First thing is to buy both Gluco Shape and Metabo Boost.</a:t>
            </a:r>
          </a:p>
          <a:p>
            <a:pPr marL="171450" indent="-171450">
              <a:buFont typeface="Arial" panose="020B0604020202020204" pitchFamily="34" charset="0"/>
              <a:buChar char="•"/>
            </a:pPr>
            <a:r>
              <a:rPr lang="en-GB" b="1" dirty="0"/>
              <a:t>[CLICK] </a:t>
            </a:r>
            <a:r>
              <a:rPr lang="en-GB" dirty="0"/>
              <a:t>Second thing is to start planning for a Craving Control Challenge.</a:t>
            </a:r>
          </a:p>
          <a:p>
            <a:pPr marL="171450" indent="-171450">
              <a:buFont typeface="Arial" panose="020B0604020202020204" pitchFamily="34" charset="0"/>
              <a:buChar char="•"/>
            </a:pPr>
            <a:r>
              <a:rPr lang="en-GB" dirty="0"/>
              <a:t>It’s an activity you can run for 30 days in Social Media. This is to create a movement and raise interest in the products for potential customers.</a:t>
            </a:r>
          </a:p>
          <a:p>
            <a:pPr marL="171450" indent="-171450">
              <a:buFont typeface="Arial" panose="020B0604020202020204" pitchFamily="34" charset="0"/>
              <a:buChar char="•"/>
            </a:pPr>
            <a:r>
              <a:rPr lang="en-GB" dirty="0"/>
              <a:t>I will provide you with all instructions after this session.</a:t>
            </a:r>
          </a:p>
          <a:p>
            <a:endParaRPr lang="en-SE" dirty="0"/>
          </a:p>
        </p:txBody>
      </p:sp>
      <p:sp>
        <p:nvSpPr>
          <p:cNvPr id="4" name="Slide Number Placeholder 3">
            <a:extLst>
              <a:ext uri="{FF2B5EF4-FFF2-40B4-BE49-F238E27FC236}">
                <a16:creationId xmlns:a16="http://schemas.microsoft.com/office/drawing/2014/main" id="{365AB290-D229-FA57-9C25-4F4BD85B3719}"/>
              </a:ext>
            </a:extLst>
          </p:cNvPr>
          <p:cNvSpPr>
            <a:spLocks noGrp="1"/>
          </p:cNvSpPr>
          <p:nvPr>
            <p:ph type="sldNum" sz="quarter" idx="5"/>
          </p:nvPr>
        </p:nvSpPr>
        <p:spPr/>
        <p:txBody>
          <a:bodyPr/>
          <a:lstStyle/>
          <a:p>
            <a:fld id="{F0BA8204-57A5-8441-B744-F94D5E4A39B8}" type="slidenum">
              <a:rPr lang="en-PL" smtClean="0"/>
              <a:t>33</a:t>
            </a:fld>
            <a:endParaRPr lang="en-PL"/>
          </a:p>
        </p:txBody>
      </p:sp>
    </p:spTree>
    <p:extLst>
      <p:ext uri="{BB962C8B-B14F-4D97-AF65-F5344CB8AC3E}">
        <p14:creationId xmlns:p14="http://schemas.microsoft.com/office/powerpoint/2010/main" val="1654312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With that said, make Gluco Shape part of your Beauty Routine!</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34</a:t>
            </a:fld>
            <a:endParaRPr lang="en-PL"/>
          </a:p>
        </p:txBody>
      </p:sp>
    </p:spTree>
    <p:extLst>
      <p:ext uri="{BB962C8B-B14F-4D97-AF65-F5344CB8AC3E}">
        <p14:creationId xmlns:p14="http://schemas.microsoft.com/office/powerpoint/2010/main" val="2186453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you for attending this training!</a:t>
            </a:r>
          </a:p>
          <a:p>
            <a:pPr marL="171450" indent="-171450">
              <a:buFont typeface="Arial" panose="020B0604020202020204" pitchFamily="34" charset="0"/>
              <a:buChar char="•"/>
            </a:pPr>
            <a:r>
              <a:rPr lang="en-GB" dirty="0"/>
              <a:t>Hope it has equipped you with confidence in how it works and how it can be recommended to others!</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35</a:t>
            </a:fld>
            <a:endParaRPr lang="en-PL"/>
          </a:p>
        </p:txBody>
      </p:sp>
    </p:spTree>
    <p:extLst>
      <p:ext uri="{BB962C8B-B14F-4D97-AF65-F5344CB8AC3E}">
        <p14:creationId xmlns:p14="http://schemas.microsoft.com/office/powerpoint/2010/main" val="1529278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That’s probably the reason why global consumers are increasingly seeking the right support for blood sugar balance, weight management, and energy. </a:t>
            </a:r>
          </a:p>
          <a:p>
            <a:pPr marL="171450" indent="-171450">
              <a:buFont typeface="Arial" panose="020B0604020202020204" pitchFamily="34" charset="0"/>
              <a:buChar char="•"/>
            </a:pPr>
            <a:r>
              <a:rPr lang="en-GB" b="1" dirty="0"/>
              <a:t>[CLICK] </a:t>
            </a:r>
            <a:r>
              <a:rPr lang="en-GB" dirty="0"/>
              <a:t>Growing GLP-1 awareness is driving interest in natural alternatives, while social media fuels demand for beauty-from-within and metabolic wellness. </a:t>
            </a:r>
          </a:p>
          <a:p>
            <a:pPr marL="171450" indent="-171450">
              <a:buFont typeface="Arial" panose="020B0604020202020204" pitchFamily="34" charset="0"/>
              <a:buChar char="•"/>
            </a:pPr>
            <a:r>
              <a:rPr lang="en-GB" b="1" dirty="0"/>
              <a:t>[CLICK] </a:t>
            </a:r>
            <a:r>
              <a:rPr lang="en-GB" dirty="0"/>
              <a:t>People want the solution to be conveniently packed and preferably in a functional powder stick format, as it’s perceived as premium and fit seamlessly into a modern health and beauty routine.</a:t>
            </a:r>
            <a:r>
              <a:rPr lang="en-GB" baseline="30000" dirty="0"/>
              <a:t>1</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Reference: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olidFill>
                  <a:srgbClr val="FF0000"/>
                </a:solidFill>
              </a:rPr>
              <a:t>Euromonitor international. 2025-11-26. https://www.euromonitor.com/article/top-trends-shaping-the-health-and-wellness-industry</a:t>
            </a:r>
            <a:endParaRPr lang="en-US" dirty="0"/>
          </a:p>
          <a:p>
            <a:pPr marL="0" indent="0">
              <a:buFont typeface="Arial" panose="020B0604020202020204" pitchFamily="34" charset="0"/>
              <a:buNone/>
            </a:pP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4</a:t>
            </a:fld>
            <a:endParaRPr lang="en-PL"/>
          </a:p>
        </p:txBody>
      </p:sp>
    </p:spTree>
    <p:extLst>
      <p:ext uri="{BB962C8B-B14F-4D97-AF65-F5344CB8AC3E}">
        <p14:creationId xmlns:p14="http://schemas.microsoft.com/office/powerpoint/2010/main" val="220488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With this in mind, now imagine yourself a few weeks from now – being in control, satisfied after meals, and confident in your choices.</a:t>
            </a:r>
          </a:p>
          <a:p>
            <a:pPr marL="171450" indent="-171450">
              <a:buFont typeface="Arial" panose="020B0604020202020204" pitchFamily="34" charset="0"/>
              <a:buChar char="•"/>
            </a:pPr>
            <a:r>
              <a:rPr lang="en-GB" dirty="0"/>
              <a:t>How would that make you feel?</a:t>
            </a:r>
          </a:p>
          <a:p>
            <a:pPr marL="171450" indent="-171450">
              <a:buFont typeface="Arial" panose="020B0604020202020204" pitchFamily="34" charset="0"/>
              <a:buChar char="•"/>
            </a:pPr>
            <a:r>
              <a:rPr lang="en-GB" dirty="0"/>
              <a:t>Quite good, right?!</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5</a:t>
            </a:fld>
            <a:endParaRPr lang="en-PL"/>
          </a:p>
        </p:txBody>
      </p:sp>
    </p:spTree>
    <p:extLst>
      <p:ext uri="{BB962C8B-B14F-4D97-AF65-F5344CB8AC3E}">
        <p14:creationId xmlns:p14="http://schemas.microsoft.com/office/powerpoint/2010/main" val="154509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Wellosophy has exactly the solution you need!</a:t>
            </a:r>
          </a:p>
          <a:p>
            <a:pPr marL="171450" indent="-171450">
              <a:buFont typeface="Arial" panose="020B0604020202020204" pitchFamily="34" charset="0"/>
              <a:buChar char="•"/>
            </a:pPr>
            <a:r>
              <a:rPr lang="en-GB" dirty="0"/>
              <a:t>Let me introduce Gluco Shape – a new product designed to steady blood glucose, support metabolism and help you stay on track with your weight-loss goals.</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6</a:t>
            </a:fld>
            <a:endParaRPr lang="en-PL"/>
          </a:p>
        </p:txBody>
      </p:sp>
    </p:spTree>
    <p:extLst>
      <p:ext uri="{BB962C8B-B14F-4D97-AF65-F5344CB8AC3E}">
        <p14:creationId xmlns:p14="http://schemas.microsoft.com/office/powerpoint/2010/main" val="136914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Let’s unbox it together and see what’s inside – from the packaging to the powerful formula.</a:t>
            </a:r>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7</a:t>
            </a:fld>
            <a:endParaRPr lang="en-PL"/>
          </a:p>
        </p:txBody>
      </p:sp>
    </p:spTree>
    <p:extLst>
      <p:ext uri="{BB962C8B-B14F-4D97-AF65-F5344CB8AC3E}">
        <p14:creationId xmlns:p14="http://schemas.microsoft.com/office/powerpoint/2010/main" val="168006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outer carton is FSC-certified, meaning it comes from environmentally, socially, and economically responsible sources. This reflects our commitment to sustainability.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The box comes with 30 single-serve sachets that are designed for maximum convenience, making them easy to take to work, the gym, or on holiday.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In addition, the high-barrier laminate material, combining aluminium and plastic, ensures optimal protection, freshness, and shelf life of the product.</a:t>
            </a:r>
          </a:p>
          <a:p>
            <a:endParaRPr lang="en-SE" dirty="0"/>
          </a:p>
        </p:txBody>
      </p:sp>
      <p:sp>
        <p:nvSpPr>
          <p:cNvPr id="4" name="Slide Number Placeholder 3"/>
          <p:cNvSpPr>
            <a:spLocks noGrp="1"/>
          </p:cNvSpPr>
          <p:nvPr>
            <p:ph type="sldNum" sz="quarter" idx="5"/>
          </p:nvPr>
        </p:nvSpPr>
        <p:spPr/>
        <p:txBody>
          <a:bodyPr/>
          <a:lstStyle/>
          <a:p>
            <a:fld id="{F0BA8204-57A5-8441-B744-F94D5E4A39B8}" type="slidenum">
              <a:rPr lang="en-PL" smtClean="0"/>
              <a:t>8</a:t>
            </a:fld>
            <a:endParaRPr lang="en-PL"/>
          </a:p>
        </p:txBody>
      </p:sp>
    </p:spTree>
    <p:extLst>
      <p:ext uri="{BB962C8B-B14F-4D97-AF65-F5344CB8AC3E}">
        <p14:creationId xmlns:p14="http://schemas.microsoft.com/office/powerpoint/2010/main" val="153299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SE"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Now, let’s take one sachet of powder (5 g) and pour it into 200 ml of water, and stir.</a:t>
            </a:r>
          </a:p>
          <a:p>
            <a:pPr marL="171450" indent="-171450">
              <a:buFont typeface="Arial" panose="020B0604020202020204" pitchFamily="34" charset="0"/>
              <a:buChar char="•"/>
            </a:pPr>
            <a:r>
              <a:rPr lang="en-GB" b="1" dirty="0"/>
              <a:t>[CLICK] </a:t>
            </a:r>
            <a:r>
              <a:rPr lang="en-GB" dirty="0"/>
              <a:t>Once mixed, it should be enjoyed immediately up to 3 times daily, 30 minutes before a meal.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[CLICK] </a:t>
            </a:r>
            <a:r>
              <a:rPr lang="en-GB" dirty="0"/>
              <a:t>It’s for </a:t>
            </a:r>
            <a:r>
              <a:rPr lang="en-US" sz="1200" b="0" dirty="0"/>
              <a:t>adults only and not for </a:t>
            </a:r>
            <a:r>
              <a:rPr lang="en-GB" sz="1200" b="0" dirty="0"/>
              <a:t>children, pregnant or breastfeeding women.</a:t>
            </a:r>
            <a:endParaRPr lang="en-US" sz="1200" b="0" dirty="0"/>
          </a:p>
          <a:p>
            <a:pPr marL="171450" indent="-171450">
              <a:buFont typeface="Arial" panose="020B0604020202020204" pitchFamily="34" charset="0"/>
              <a:buChar char="•"/>
            </a:pPr>
            <a:r>
              <a:rPr lang="en-US" dirty="0">
                <a:latin typeface="+mn-lt"/>
                <a:cs typeface="Arial" panose="020B0604020202020204" pitchFamily="34" charset="0"/>
              </a:rPr>
              <a:t>Do not exceed the recommended daily dose</a:t>
            </a:r>
            <a:r>
              <a:rPr lang="en-GB" dirty="0">
                <a:latin typeface="+mn-lt"/>
                <a:cs typeface="Arial" panose="020B0604020202020204" pitchFamily="34" charset="0"/>
              </a:rPr>
              <a:t>.</a:t>
            </a:r>
            <a:endParaRPr lang="en-US" dirty="0">
              <a:latin typeface="+mn-lt"/>
              <a:cs typeface="Arial" panose="020B0604020202020204" pitchFamily="34"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0BA8204-57A5-8441-B744-F94D5E4A39B8}" type="slidenum">
              <a:rPr lang="en-PL" smtClean="0"/>
              <a:t>9</a:t>
            </a:fld>
            <a:endParaRPr lang="en-PL"/>
          </a:p>
        </p:txBody>
      </p:sp>
    </p:spTree>
    <p:extLst>
      <p:ext uri="{BB962C8B-B14F-4D97-AF65-F5344CB8AC3E}">
        <p14:creationId xmlns:p14="http://schemas.microsoft.com/office/powerpoint/2010/main" val="223408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_ Title Page Two models">
    <p:spTree>
      <p:nvGrpSpPr>
        <p:cNvPr id="1" name=""/>
        <p:cNvGrpSpPr/>
        <p:nvPr/>
      </p:nvGrpSpPr>
      <p:grpSpPr>
        <a:xfrm>
          <a:off x="0" y="0"/>
          <a:ext cx="0" cy="0"/>
          <a:chOff x="0" y="0"/>
          <a:chExt cx="0" cy="0"/>
        </a:xfrm>
      </p:grpSpPr>
      <p:pic>
        <p:nvPicPr>
          <p:cNvPr id="9" name="Picture 8" descr="A person talking to another person&#10;&#10;AI-generated content may be incorrect.">
            <a:extLst>
              <a:ext uri="{FF2B5EF4-FFF2-40B4-BE49-F238E27FC236}">
                <a16:creationId xmlns:a16="http://schemas.microsoft.com/office/drawing/2014/main" id="{341D4B51-5A63-643D-F6DD-386016102B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4" name="Title 1">
            <a:extLst>
              <a:ext uri="{FF2B5EF4-FFF2-40B4-BE49-F238E27FC236}">
                <a16:creationId xmlns:a16="http://schemas.microsoft.com/office/drawing/2014/main" id="{95BE4BF7-E3D1-4BB2-1BD2-A69D67577ABF}"/>
              </a:ext>
            </a:extLst>
          </p:cNvPr>
          <p:cNvSpPr>
            <a:spLocks noGrp="1"/>
          </p:cNvSpPr>
          <p:nvPr>
            <p:ph type="ctrTitle" hasCustomPrompt="1"/>
          </p:nvPr>
        </p:nvSpPr>
        <p:spPr>
          <a:xfrm>
            <a:off x="550863" y="2663873"/>
            <a:ext cx="11090275" cy="100723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Title of presentation</a:t>
            </a:r>
          </a:p>
        </p:txBody>
      </p:sp>
      <p:sp>
        <p:nvSpPr>
          <p:cNvPr id="15" name="Subtitle 2">
            <a:extLst>
              <a:ext uri="{FF2B5EF4-FFF2-40B4-BE49-F238E27FC236}">
                <a16:creationId xmlns:a16="http://schemas.microsoft.com/office/drawing/2014/main" id="{736BCE52-A2D2-C01B-D8DB-DDCDA7ABE22D}"/>
              </a:ext>
            </a:extLst>
          </p:cNvPr>
          <p:cNvSpPr>
            <a:spLocks noGrp="1"/>
          </p:cNvSpPr>
          <p:nvPr>
            <p:ph type="subTitle" idx="1" hasCustomPrompt="1"/>
          </p:nvPr>
        </p:nvSpPr>
        <p:spPr>
          <a:xfrm>
            <a:off x="559568" y="3787823"/>
            <a:ext cx="11090280" cy="1946227"/>
          </a:xfrm>
          <a:prstGeom prst="rect">
            <a:avLst/>
          </a:prstGeom>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6" name="Content Placeholder 2">
            <a:extLst>
              <a:ext uri="{FF2B5EF4-FFF2-40B4-BE49-F238E27FC236}">
                <a16:creationId xmlns:a16="http://schemas.microsoft.com/office/drawing/2014/main" id="{E64D0AC3-153C-FB98-3933-7A5610EB2F63}"/>
              </a:ext>
            </a:extLst>
          </p:cNvPr>
          <p:cNvSpPr>
            <a:spLocks noGrp="1"/>
          </p:cNvSpPr>
          <p:nvPr>
            <p:ph idx="13" hasCustomPrompt="1"/>
          </p:nvPr>
        </p:nvSpPr>
        <p:spPr>
          <a:xfrm>
            <a:off x="3540001" y="2372087"/>
            <a:ext cx="5111999" cy="208487"/>
          </a:xfrm>
          <a:prstGeom prst="rect">
            <a:avLst/>
          </a:prstGeom>
        </p:spPr>
        <p:txBody>
          <a:bodyPr/>
          <a:lstStyle>
            <a:lvl1pPr marL="0" indent="0" algn="ctr">
              <a:buNone/>
              <a:defRPr sz="1400">
                <a:solidFill>
                  <a:schemeClr val="tx1"/>
                </a:solidFill>
                <a:highlight>
                  <a:srgbClr val="9CDABC"/>
                </a:highlight>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Date &amp; Year</a:t>
            </a:r>
          </a:p>
        </p:txBody>
      </p:sp>
    </p:spTree>
    <p:extLst>
      <p:ext uri="{BB962C8B-B14F-4D97-AF65-F5344CB8AC3E}">
        <p14:creationId xmlns:p14="http://schemas.microsoft.com/office/powerpoint/2010/main" val="257256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pter divider_Green gel texture">
    <p:spTree>
      <p:nvGrpSpPr>
        <p:cNvPr id="1" name=""/>
        <p:cNvGrpSpPr/>
        <p:nvPr/>
      </p:nvGrpSpPr>
      <p:grpSpPr>
        <a:xfrm>
          <a:off x="0" y="0"/>
          <a:ext cx="0" cy="0"/>
          <a:chOff x="0" y="0"/>
          <a:chExt cx="0" cy="0"/>
        </a:xfrm>
      </p:grpSpPr>
      <p:pic>
        <p:nvPicPr>
          <p:cNvPr id="120" name="Picture 5" descr="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6200000">
            <a:off x="2666998" y="-2667001"/>
            <a:ext cx="6858003" cy="12192000"/>
          </a:xfrm>
          <a:prstGeom prst="rect">
            <a:avLst/>
          </a:prstGeom>
          <a:ln w="12700">
            <a:miter lim="400000"/>
          </a:ln>
        </p:spPr>
      </p:pic>
      <p:sp>
        <p:nvSpPr>
          <p:cNvPr id="2" name="Title 1">
            <a:extLst>
              <a:ext uri="{FF2B5EF4-FFF2-40B4-BE49-F238E27FC236}">
                <a16:creationId xmlns:a16="http://schemas.microsoft.com/office/drawing/2014/main" id="{EA3B0B69-7069-88D7-9316-B48B04F6BCB7}"/>
              </a:ext>
            </a:extLst>
          </p:cNvPr>
          <p:cNvSpPr>
            <a:spLocks noGrp="1"/>
          </p:cNvSpPr>
          <p:nvPr>
            <p:ph type="ctrTitle" hasCustomPrompt="1"/>
          </p:nvPr>
        </p:nvSpPr>
        <p:spPr>
          <a:xfrm>
            <a:off x="550863" y="1268413"/>
            <a:ext cx="11090275" cy="240269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Chapter title</a:t>
            </a:r>
          </a:p>
        </p:txBody>
      </p:sp>
      <p:sp>
        <p:nvSpPr>
          <p:cNvPr id="3" name="Subtitle 2">
            <a:extLst>
              <a:ext uri="{FF2B5EF4-FFF2-40B4-BE49-F238E27FC236}">
                <a16:creationId xmlns:a16="http://schemas.microsoft.com/office/drawing/2014/main" id="{4845AFBD-3E3B-CC2A-CBCA-F5E86E38DC9D}"/>
              </a:ext>
            </a:extLst>
          </p:cNvPr>
          <p:cNvSpPr>
            <a:spLocks noGrp="1"/>
          </p:cNvSpPr>
          <p:nvPr>
            <p:ph type="subTitle" idx="1" hasCustomPrompt="1"/>
          </p:nvPr>
        </p:nvSpPr>
        <p:spPr>
          <a:xfrm>
            <a:off x="559568" y="3787823"/>
            <a:ext cx="11090280" cy="1946227"/>
          </a:xfrm>
          <a:prstGeom prst="rect">
            <a:avLst/>
          </a:prstGeom>
          <a:noFill/>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Tree>
    <p:extLst>
      <p:ext uri="{BB962C8B-B14F-4D97-AF65-F5344CB8AC3E}">
        <p14:creationId xmlns:p14="http://schemas.microsoft.com/office/powerpoint/2010/main" val="239293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hapter divider_Green">
    <p:spTree>
      <p:nvGrpSpPr>
        <p:cNvPr id="1" name=""/>
        <p:cNvGrpSpPr/>
        <p:nvPr/>
      </p:nvGrpSpPr>
      <p:grpSpPr>
        <a:xfrm>
          <a:off x="0" y="0"/>
          <a:ext cx="0" cy="0"/>
          <a:chOff x="0" y="0"/>
          <a:chExt cx="0" cy="0"/>
        </a:xfrm>
      </p:grpSpPr>
      <p:pic>
        <p:nvPicPr>
          <p:cNvPr id="11" name="Picture 10" descr="A close up of a cream&#10;&#10;AI-generated content may be incorrect.">
            <a:extLst>
              <a:ext uri="{FF2B5EF4-FFF2-40B4-BE49-F238E27FC236}">
                <a16:creationId xmlns:a16="http://schemas.microsoft.com/office/drawing/2014/main" id="{D0C9741A-22A9-6B68-3E47-180168A9E80B}"/>
              </a:ext>
            </a:extLst>
          </p:cNvPr>
          <p:cNvPicPr>
            <a:picLocks noChangeAspect="1"/>
          </p:cNvPicPr>
          <p:nvPr userDrawn="1"/>
        </p:nvPicPr>
        <p:blipFill>
          <a:blip r:embed="rId2" cstate="print">
            <a:extLst>
              <a:ext uri="{28A0092B-C50C-407E-A947-70E740481C1C}">
                <a14:useLocalDpi xmlns:a14="http://schemas.microsoft.com/office/drawing/2010/main"/>
              </a:ext>
            </a:extLst>
          </a:blip>
          <a:srcRect l="-71"/>
          <a:stretch/>
        </p:blipFill>
        <p:spPr>
          <a:xfrm>
            <a:off x="0" y="-1"/>
            <a:ext cx="12192000" cy="6858001"/>
          </a:xfrm>
          <a:prstGeom prst="rect">
            <a:avLst/>
          </a:prstGeom>
        </p:spPr>
      </p:pic>
      <p:sp>
        <p:nvSpPr>
          <p:cNvPr id="12" name="Title 1">
            <a:extLst>
              <a:ext uri="{FF2B5EF4-FFF2-40B4-BE49-F238E27FC236}">
                <a16:creationId xmlns:a16="http://schemas.microsoft.com/office/drawing/2014/main" id="{370C7736-A849-5561-B52E-0D70B142B7C4}"/>
              </a:ext>
            </a:extLst>
          </p:cNvPr>
          <p:cNvSpPr>
            <a:spLocks noGrp="1"/>
          </p:cNvSpPr>
          <p:nvPr>
            <p:ph type="ctrTitle" hasCustomPrompt="1"/>
          </p:nvPr>
        </p:nvSpPr>
        <p:spPr>
          <a:xfrm>
            <a:off x="550863" y="1268413"/>
            <a:ext cx="11090275" cy="2402691"/>
          </a:xfrm>
          <a:prstGeom prst="rect">
            <a:avLst/>
          </a:prstGeom>
        </p:spPr>
        <p:txBody>
          <a:bodyPr anchor="b">
            <a:noAutofit/>
          </a:bodyPr>
          <a:lstStyle>
            <a:lvl1pPr algn="ctr">
              <a:defRPr sz="6000" b="1" kern="7000" spc="-100" baseline="0">
                <a:solidFill>
                  <a:schemeClr val="tx1"/>
                </a:solidFill>
                <a:highlight>
                  <a:srgbClr val="FF8171"/>
                </a:highlight>
                <a:latin typeface="Oriflame Sans 2.0" panose="020B0502020204020303" pitchFamily="34" charset="0"/>
              </a:defRPr>
            </a:lvl1pPr>
          </a:lstStyle>
          <a:p>
            <a:r>
              <a:rPr lang="en-GB" noProof="0"/>
              <a:t>Chapter title</a:t>
            </a:r>
          </a:p>
        </p:txBody>
      </p:sp>
      <p:sp>
        <p:nvSpPr>
          <p:cNvPr id="13" name="Subtitle 2">
            <a:extLst>
              <a:ext uri="{FF2B5EF4-FFF2-40B4-BE49-F238E27FC236}">
                <a16:creationId xmlns:a16="http://schemas.microsoft.com/office/drawing/2014/main" id="{BCA6E2EC-2471-9639-ACDC-D1B06B72207B}"/>
              </a:ext>
            </a:extLst>
          </p:cNvPr>
          <p:cNvSpPr>
            <a:spLocks noGrp="1"/>
          </p:cNvSpPr>
          <p:nvPr>
            <p:ph type="subTitle" idx="1" hasCustomPrompt="1"/>
          </p:nvPr>
        </p:nvSpPr>
        <p:spPr>
          <a:xfrm>
            <a:off x="559568" y="3787823"/>
            <a:ext cx="11090280" cy="1946227"/>
          </a:xfrm>
          <a:prstGeom prst="rect">
            <a:avLst/>
          </a:prstGeom>
          <a:noFill/>
        </p:spPr>
        <p:txBody>
          <a:bodyPr>
            <a:noAutofit/>
          </a:bodyPr>
          <a:lstStyle>
            <a:lvl1pPr marL="0" indent="0" algn="ctr">
              <a:buNone/>
              <a:defRPr sz="2000" b="0" kern="2000" cap="none" spc="0" baseline="0">
                <a:solidFill>
                  <a:schemeClr val="tx1"/>
                </a:solidFill>
                <a:highlight>
                  <a:srgbClr val="FF8171"/>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Tree>
    <p:extLst>
      <p:ext uri="{BB962C8B-B14F-4D97-AF65-F5344CB8AC3E}">
        <p14:creationId xmlns:p14="http://schemas.microsoft.com/office/powerpoint/2010/main" val="172020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hapter divider_White_Green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450E-25C5-D8A8-A0F1-C6A9ECAAD75A}"/>
              </a:ext>
            </a:extLst>
          </p:cNvPr>
          <p:cNvSpPr>
            <a:spLocks noGrp="1"/>
          </p:cNvSpPr>
          <p:nvPr>
            <p:ph type="ctrTitle" hasCustomPrompt="1"/>
          </p:nvPr>
        </p:nvSpPr>
        <p:spPr>
          <a:xfrm>
            <a:off x="550863" y="1268413"/>
            <a:ext cx="11090275" cy="240269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Chapter title</a:t>
            </a:r>
          </a:p>
        </p:txBody>
      </p:sp>
      <p:sp>
        <p:nvSpPr>
          <p:cNvPr id="3" name="Subtitle 2">
            <a:extLst>
              <a:ext uri="{FF2B5EF4-FFF2-40B4-BE49-F238E27FC236}">
                <a16:creationId xmlns:a16="http://schemas.microsoft.com/office/drawing/2014/main" id="{6BB0AB58-FDC0-1DAF-E809-4D67F5AA9CD2}"/>
              </a:ext>
            </a:extLst>
          </p:cNvPr>
          <p:cNvSpPr>
            <a:spLocks noGrp="1"/>
          </p:cNvSpPr>
          <p:nvPr>
            <p:ph type="subTitle" idx="1" hasCustomPrompt="1"/>
          </p:nvPr>
        </p:nvSpPr>
        <p:spPr>
          <a:xfrm>
            <a:off x="559568" y="3787823"/>
            <a:ext cx="11090280" cy="1946227"/>
          </a:xfrm>
          <a:prstGeom prst="rect">
            <a:avLst/>
          </a:prstGeom>
          <a:noFill/>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Tree>
    <p:extLst>
      <p:ext uri="{BB962C8B-B14F-4D97-AF65-F5344CB8AC3E}">
        <p14:creationId xmlns:p14="http://schemas.microsoft.com/office/powerpoint/2010/main" val="2417421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Sub chapter divider">
    <p:spTree>
      <p:nvGrpSpPr>
        <p:cNvPr id="1" name=""/>
        <p:cNvGrpSpPr/>
        <p:nvPr/>
      </p:nvGrpSpPr>
      <p:grpSpPr>
        <a:xfrm>
          <a:off x="0" y="0"/>
          <a:ext cx="0" cy="0"/>
          <a:chOff x="0" y="0"/>
          <a:chExt cx="0" cy="0"/>
        </a:xfrm>
      </p:grpSpPr>
      <p:sp>
        <p:nvSpPr>
          <p:cNvPr id="158" name="Rectangle 15"/>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159" name="Sub-chapter"/>
          <p:cNvSpPr txBox="1">
            <a:spLocks noGrp="1"/>
          </p:cNvSpPr>
          <p:nvPr>
            <p:ph type="title" hasCustomPrompt="1"/>
          </p:nvPr>
        </p:nvSpPr>
        <p:spPr>
          <a:xfrm>
            <a:off x="550862" y="1838657"/>
            <a:ext cx="11090276" cy="1615422"/>
          </a:xfrm>
          <a:prstGeom prst="rect">
            <a:avLst/>
          </a:prstGeom>
        </p:spPr>
        <p:txBody>
          <a:bodyPr anchor="b">
            <a:normAutofit/>
          </a:bodyPr>
          <a:lstStyle>
            <a:lvl1pPr algn="ctr">
              <a:defRPr sz="3200"/>
            </a:lvl1pPr>
          </a:lstStyle>
          <a:p>
            <a:r>
              <a:t>Sub-chapter</a:t>
            </a:r>
          </a:p>
        </p:txBody>
      </p:sp>
      <p:sp>
        <p:nvSpPr>
          <p:cNvPr id="160" name="Body Level One…"/>
          <p:cNvSpPr txBox="1">
            <a:spLocks noGrp="1"/>
          </p:cNvSpPr>
          <p:nvPr>
            <p:ph type="body" sz="half" idx="1" hasCustomPrompt="1"/>
          </p:nvPr>
        </p:nvSpPr>
        <p:spPr>
          <a:xfrm>
            <a:off x="538302" y="3549532"/>
            <a:ext cx="11090281" cy="1946228"/>
          </a:xfrm>
          <a:prstGeom prst="rect">
            <a:avLst/>
          </a:prstGeom>
        </p:spPr>
        <p:txBody>
          <a:bodyPr>
            <a:normAutofit/>
          </a:bodyPr>
          <a:lstStyle>
            <a:lvl1pPr marL="0" indent="0" algn="ctr">
              <a:buSzTx/>
              <a:buFontTx/>
              <a:buNone/>
              <a:defRPr sz="2000"/>
            </a:lvl1pPr>
            <a:lvl2pPr marL="0" indent="457200" algn="ctr">
              <a:buSzTx/>
              <a:buFontTx/>
              <a:buNone/>
              <a:defRPr sz="2000"/>
            </a:lvl2pPr>
            <a:lvl3pPr marL="0" indent="914400" algn="ctr">
              <a:buSzTx/>
              <a:buFontTx/>
              <a:buNone/>
              <a:defRPr sz="2000"/>
            </a:lvl3pPr>
            <a:lvl4pPr marL="0" indent="1371600" algn="ctr">
              <a:buSzTx/>
              <a:buFontTx/>
              <a:buNone/>
              <a:defRPr sz="2000"/>
            </a:lvl4pPr>
            <a:lvl5pPr marL="0" indent="1828800" algn="ctr">
              <a:buSzTx/>
              <a:buFontTx/>
              <a:buNone/>
              <a:defRPr sz="2000"/>
            </a:lvl5pPr>
          </a:lstStyle>
          <a:p>
            <a:r>
              <a:t>Sub-headline</a:t>
            </a:r>
          </a:p>
          <a:p>
            <a:pPr lvl="1"/>
            <a:endParaRPr/>
          </a:p>
          <a:p>
            <a:pPr lvl="2"/>
            <a:endParaRPr/>
          </a:p>
          <a:p>
            <a:pPr lvl="3"/>
            <a:endParaRPr/>
          </a:p>
          <a:p>
            <a:pPr lvl="4"/>
            <a:endParaRPr/>
          </a:p>
        </p:txBody>
      </p:sp>
    </p:spTree>
    <p:extLst>
      <p:ext uri="{BB962C8B-B14F-4D97-AF65-F5344CB8AC3E}">
        <p14:creationId xmlns:p14="http://schemas.microsoft.com/office/powerpoint/2010/main" val="2809066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Sub chapter divider_Neutral">
    <p:spTree>
      <p:nvGrpSpPr>
        <p:cNvPr id="1" name=""/>
        <p:cNvGrpSpPr/>
        <p:nvPr/>
      </p:nvGrpSpPr>
      <p:grpSpPr>
        <a:xfrm>
          <a:off x="0" y="0"/>
          <a:ext cx="0" cy="0"/>
          <a:chOff x="0" y="0"/>
          <a:chExt cx="0" cy="0"/>
        </a:xfrm>
      </p:grpSpPr>
      <p:sp>
        <p:nvSpPr>
          <p:cNvPr id="168" name="Sub-chapter"/>
          <p:cNvSpPr txBox="1">
            <a:spLocks noGrp="1"/>
          </p:cNvSpPr>
          <p:nvPr>
            <p:ph type="title" hasCustomPrompt="1"/>
          </p:nvPr>
        </p:nvSpPr>
        <p:spPr>
          <a:xfrm>
            <a:off x="550862" y="1838657"/>
            <a:ext cx="11090276" cy="1615422"/>
          </a:xfrm>
          <a:prstGeom prst="rect">
            <a:avLst/>
          </a:prstGeom>
        </p:spPr>
        <p:txBody>
          <a:bodyPr anchor="b">
            <a:normAutofit/>
          </a:bodyPr>
          <a:lstStyle>
            <a:lvl1pPr algn="ctr">
              <a:defRPr sz="3200"/>
            </a:lvl1pPr>
          </a:lstStyle>
          <a:p>
            <a:r>
              <a:t>Sub-chapter</a:t>
            </a:r>
          </a:p>
        </p:txBody>
      </p:sp>
      <p:sp>
        <p:nvSpPr>
          <p:cNvPr id="169" name="Body Level One…"/>
          <p:cNvSpPr txBox="1">
            <a:spLocks noGrp="1"/>
          </p:cNvSpPr>
          <p:nvPr>
            <p:ph type="body" sz="half" idx="1" hasCustomPrompt="1"/>
          </p:nvPr>
        </p:nvSpPr>
        <p:spPr>
          <a:xfrm>
            <a:off x="538302" y="3549532"/>
            <a:ext cx="11090281" cy="1946228"/>
          </a:xfrm>
          <a:prstGeom prst="rect">
            <a:avLst/>
          </a:prstGeom>
        </p:spPr>
        <p:txBody>
          <a:bodyPr>
            <a:normAutofit/>
          </a:bodyPr>
          <a:lstStyle>
            <a:lvl1pPr marL="0" indent="0" algn="ctr">
              <a:buSzTx/>
              <a:buFontTx/>
              <a:buNone/>
              <a:defRPr sz="2000"/>
            </a:lvl1pPr>
            <a:lvl2pPr marL="0" indent="457200" algn="ctr">
              <a:buSzTx/>
              <a:buFontTx/>
              <a:buNone/>
              <a:defRPr sz="2000"/>
            </a:lvl2pPr>
            <a:lvl3pPr marL="0" indent="914400" algn="ctr">
              <a:buSzTx/>
              <a:buFontTx/>
              <a:buNone/>
              <a:defRPr sz="2000"/>
            </a:lvl3pPr>
            <a:lvl4pPr marL="0" indent="1371600" algn="ctr">
              <a:buSzTx/>
              <a:buFontTx/>
              <a:buNone/>
              <a:defRPr sz="2000"/>
            </a:lvl4pPr>
            <a:lvl5pPr marL="0" indent="1828800" algn="ctr">
              <a:buSzTx/>
              <a:buFontTx/>
              <a:buNone/>
              <a:defRPr sz="2000"/>
            </a:lvl5pPr>
          </a:lstStyle>
          <a:p>
            <a:r>
              <a:t>Sub-headline</a:t>
            </a:r>
          </a:p>
          <a:p>
            <a:pPr lvl="1"/>
            <a:endParaRPr/>
          </a:p>
          <a:p>
            <a:pPr lvl="2"/>
            <a:endParaRPr/>
          </a:p>
          <a:p>
            <a:pPr lvl="3"/>
            <a:endParaRPr/>
          </a:p>
          <a:p>
            <a:pPr lvl="4"/>
            <a:endParaRPr/>
          </a:p>
        </p:txBody>
      </p:sp>
    </p:spTree>
    <p:extLst>
      <p:ext uri="{BB962C8B-B14F-4D97-AF65-F5344CB8AC3E}">
        <p14:creationId xmlns:p14="http://schemas.microsoft.com/office/powerpoint/2010/main" val="1108346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87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with Titl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2BDA9B0-6AF3-22EF-AAE4-32123EC9F183}"/>
              </a:ext>
            </a:extLst>
          </p:cNvPr>
          <p:cNvSpPr>
            <a:spLocks noGrp="1"/>
          </p:cNvSpPr>
          <p:nvPr>
            <p:ph type="title"/>
          </p:nvPr>
        </p:nvSpPr>
        <p:spPr>
          <a:xfrm>
            <a:off x="550863" y="657225"/>
            <a:ext cx="11090275" cy="81615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2D917ED8-E585-D2D5-8C62-067AC6B9813C}"/>
              </a:ext>
            </a:extLst>
          </p:cNvPr>
          <p:cNvSpPr>
            <a:spLocks noGrp="1"/>
          </p:cNvSpPr>
          <p:nvPr>
            <p:ph idx="13" hasCustomPrompt="1"/>
          </p:nvPr>
        </p:nvSpPr>
        <p:spPr>
          <a:xfrm>
            <a:off x="550864" y="1121326"/>
            <a:ext cx="5545136" cy="816151"/>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7" name="Footer Placeholder 3">
            <a:extLst>
              <a:ext uri="{FF2B5EF4-FFF2-40B4-BE49-F238E27FC236}">
                <a16:creationId xmlns:a16="http://schemas.microsoft.com/office/drawing/2014/main" id="{DECA8117-4A04-4961-3678-24BC0E8E5EF1}"/>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443636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en with Title">
    <p:spTree>
      <p:nvGrpSpPr>
        <p:cNvPr id="1" name=""/>
        <p:cNvGrpSpPr/>
        <p:nvPr/>
      </p:nvGrpSpPr>
      <p:grpSpPr>
        <a:xfrm>
          <a:off x="0" y="0"/>
          <a:ext cx="0" cy="0"/>
          <a:chOff x="0" y="0"/>
          <a:chExt cx="0" cy="0"/>
        </a:xfrm>
      </p:grpSpPr>
      <p:sp>
        <p:nvSpPr>
          <p:cNvPr id="194" name="Rectangle 5"/>
          <p:cNvSpPr/>
          <p:nvPr/>
        </p:nvSpPr>
        <p:spPr>
          <a:xfrm>
            <a:off x="0" y="0"/>
            <a:ext cx="12192000"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2" name="Footer Placeholder 3">
            <a:extLst>
              <a:ext uri="{FF2B5EF4-FFF2-40B4-BE49-F238E27FC236}">
                <a16:creationId xmlns:a16="http://schemas.microsoft.com/office/drawing/2014/main" id="{27784A9F-C415-57E0-37D0-60D2EB87B3D4}"/>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
        <p:nvSpPr>
          <p:cNvPr id="3" name="Title 2">
            <a:extLst>
              <a:ext uri="{FF2B5EF4-FFF2-40B4-BE49-F238E27FC236}">
                <a16:creationId xmlns:a16="http://schemas.microsoft.com/office/drawing/2014/main" id="{4BAD0A18-47AB-6F97-2AFA-83808157BB6D}"/>
              </a:ext>
            </a:extLst>
          </p:cNvPr>
          <p:cNvSpPr>
            <a:spLocks noGrp="1"/>
          </p:cNvSpPr>
          <p:nvPr>
            <p:ph type="title"/>
          </p:nvPr>
        </p:nvSpPr>
        <p:spPr>
          <a:xfrm>
            <a:off x="550863" y="657225"/>
            <a:ext cx="11090275" cy="816152"/>
          </a:xfrm>
          <a:prstGeom prst="rect">
            <a:avLst/>
          </a:prstGeom>
        </p:spPr>
        <p:txBody>
          <a:bodyPr/>
          <a:lstStyle>
            <a:lvl1pPr>
              <a:defRPr sz="2400"/>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21D37320-DE71-F70D-E531-110E5DA497BD}"/>
              </a:ext>
            </a:extLst>
          </p:cNvPr>
          <p:cNvSpPr>
            <a:spLocks noGrp="1"/>
          </p:cNvSpPr>
          <p:nvPr>
            <p:ph idx="13" hasCustomPrompt="1"/>
          </p:nvPr>
        </p:nvSpPr>
        <p:spPr>
          <a:xfrm>
            <a:off x="550864" y="1121326"/>
            <a:ext cx="5545136" cy="816151"/>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1964609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_Title and tex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8506102-3DF0-2886-8CC1-CA6A6FA2C1DF}"/>
              </a:ext>
            </a:extLst>
          </p:cNvPr>
          <p:cNvSpPr>
            <a:spLocks noGrp="1"/>
          </p:cNvSpPr>
          <p:nvPr>
            <p:ph idx="1" hasCustomPrompt="1"/>
          </p:nvPr>
        </p:nvSpPr>
        <p:spPr>
          <a:xfrm>
            <a:off x="483132" y="1634864"/>
            <a:ext cx="11090275" cy="4099186"/>
          </a:xfrm>
          <a:prstGeom prst="rect">
            <a:avLst/>
          </a:prstGeom>
        </p:spPr>
        <p:txBody>
          <a:bodyPr vert="horz" lIns="0" tIns="0" rIns="0" bIns="0" rtlCol="0">
            <a:noAutofit/>
          </a:bodyPr>
          <a:lstStyle>
            <a:lvl1pPr marL="0" indent="0">
              <a:lnSpc>
                <a:spcPct val="100000"/>
              </a:lnSpc>
              <a:buNone/>
              <a:defRPr sz="1600">
                <a:latin typeface="Oriflame Sans 2.0" panose="020B0502020204020303" pitchFamily="34" charset="0"/>
              </a:defRPr>
            </a:lvl1pPr>
            <a:lvl2pPr marL="265112" indent="0">
              <a:lnSpc>
                <a:spcPct val="100000"/>
              </a:lnSpc>
              <a:spcBef>
                <a:spcPts val="500"/>
              </a:spcBef>
              <a:buNone/>
              <a:defRPr sz="1600">
                <a:latin typeface="Oriflame Sans 2.0" panose="020B0502020204020303" pitchFamily="34" charset="0"/>
              </a:defRPr>
            </a:lvl2pPr>
            <a:lvl3pPr marL="501650" indent="0">
              <a:lnSpc>
                <a:spcPct val="100000"/>
              </a:lnSpc>
              <a:spcBef>
                <a:spcPts val="500"/>
              </a:spcBef>
              <a:buNone/>
              <a:defRPr sz="1600">
                <a:latin typeface="Oriflame Sans 2.0" panose="020B0502020204020303" pitchFamily="34" charset="0"/>
              </a:defRPr>
            </a:lvl3pPr>
            <a:lvl4pPr marL="698500" indent="0">
              <a:lnSpc>
                <a:spcPct val="100000"/>
              </a:lnSpc>
              <a:spcBef>
                <a:spcPts val="500"/>
              </a:spcBef>
              <a:buNone/>
              <a:defRPr sz="1600">
                <a:latin typeface="Oriflame Sans 2.0" panose="020B0502020204020303" pitchFamily="34" charset="0"/>
              </a:defRPr>
            </a:lvl4pPr>
            <a:lvl5pPr marL="944563" indent="0">
              <a:lnSpc>
                <a:spcPct val="100000"/>
              </a:lnSpc>
              <a:spcBef>
                <a:spcPts val="500"/>
              </a:spcBef>
              <a:buNone/>
              <a:defRPr sz="1600">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itle 2">
            <a:extLst>
              <a:ext uri="{FF2B5EF4-FFF2-40B4-BE49-F238E27FC236}">
                <a16:creationId xmlns:a16="http://schemas.microsoft.com/office/drawing/2014/main" id="{C4032FF2-785A-940C-3289-C5A9A151520D}"/>
              </a:ext>
            </a:extLst>
          </p:cNvPr>
          <p:cNvSpPr>
            <a:spLocks noGrp="1"/>
          </p:cNvSpPr>
          <p:nvPr>
            <p:ph type="title"/>
          </p:nvPr>
        </p:nvSpPr>
        <p:spPr>
          <a:xfrm>
            <a:off x="483132" y="687369"/>
            <a:ext cx="11090275" cy="81615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6174C8A7-A899-E9E0-748B-A056ED6CD60C}"/>
              </a:ext>
            </a:extLst>
          </p:cNvPr>
          <p:cNvSpPr>
            <a:spLocks noGrp="1"/>
          </p:cNvSpPr>
          <p:nvPr>
            <p:ph idx="13" hasCustomPrompt="1"/>
          </p:nvPr>
        </p:nvSpPr>
        <p:spPr>
          <a:xfrm>
            <a:off x="483132" y="1141422"/>
            <a:ext cx="5545136" cy="816151"/>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7" name="Footer Placeholder 3">
            <a:extLst>
              <a:ext uri="{FF2B5EF4-FFF2-40B4-BE49-F238E27FC236}">
                <a16:creationId xmlns:a16="http://schemas.microsoft.com/office/drawing/2014/main" id="{B3BD82D5-BC2E-8CD9-FD12-C273103514CE}"/>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59098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_Title and text">
    <p:spTree>
      <p:nvGrpSpPr>
        <p:cNvPr id="1" name=""/>
        <p:cNvGrpSpPr/>
        <p:nvPr/>
      </p:nvGrpSpPr>
      <p:grpSpPr>
        <a:xfrm>
          <a:off x="0" y="0"/>
          <a:ext cx="0" cy="0"/>
          <a:chOff x="0" y="0"/>
          <a:chExt cx="0" cy="0"/>
        </a:xfrm>
      </p:grpSpPr>
      <p:sp>
        <p:nvSpPr>
          <p:cNvPr id="215" name="Rectangle 4"/>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16" name="Footer Placeholder 3">
            <a:extLst>
              <a:ext uri="{FF2B5EF4-FFF2-40B4-BE49-F238E27FC236}">
                <a16:creationId xmlns:a16="http://schemas.microsoft.com/office/drawing/2014/main" id="{F390EFCD-9F5A-F544-B40A-A3A42BA33E42}"/>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
        <p:nvSpPr>
          <p:cNvPr id="17" name="Text Placeholder 2">
            <a:extLst>
              <a:ext uri="{FF2B5EF4-FFF2-40B4-BE49-F238E27FC236}">
                <a16:creationId xmlns:a16="http://schemas.microsoft.com/office/drawing/2014/main" id="{9C535AFC-BC82-9B9F-675E-39617133A8C7}"/>
              </a:ext>
            </a:extLst>
          </p:cNvPr>
          <p:cNvSpPr>
            <a:spLocks noGrp="1"/>
          </p:cNvSpPr>
          <p:nvPr>
            <p:ph idx="1" hasCustomPrompt="1"/>
          </p:nvPr>
        </p:nvSpPr>
        <p:spPr>
          <a:xfrm>
            <a:off x="483132" y="1634864"/>
            <a:ext cx="11090275" cy="4099186"/>
          </a:xfrm>
          <a:prstGeom prst="rect">
            <a:avLst/>
          </a:prstGeom>
        </p:spPr>
        <p:txBody>
          <a:bodyPr vert="horz" lIns="0" tIns="0" rIns="0" bIns="0" rtlCol="0">
            <a:noAutofit/>
          </a:bodyPr>
          <a:lstStyle>
            <a:lvl1pPr marL="0" indent="0">
              <a:lnSpc>
                <a:spcPct val="100000"/>
              </a:lnSpc>
              <a:buNone/>
              <a:defRPr sz="1600">
                <a:latin typeface="Oriflame Sans 2.0" panose="020B0502020204020303" pitchFamily="34" charset="0"/>
              </a:defRPr>
            </a:lvl1pPr>
            <a:lvl2pPr marL="265112" indent="0">
              <a:lnSpc>
                <a:spcPct val="100000"/>
              </a:lnSpc>
              <a:spcBef>
                <a:spcPts val="500"/>
              </a:spcBef>
              <a:buNone/>
              <a:defRPr sz="1600">
                <a:latin typeface="Oriflame Sans 2.0" panose="020B0502020204020303" pitchFamily="34" charset="0"/>
              </a:defRPr>
            </a:lvl2pPr>
            <a:lvl3pPr marL="501650" indent="0">
              <a:lnSpc>
                <a:spcPct val="100000"/>
              </a:lnSpc>
              <a:spcBef>
                <a:spcPts val="500"/>
              </a:spcBef>
              <a:buNone/>
              <a:defRPr sz="1600">
                <a:latin typeface="Oriflame Sans 2.0" panose="020B0502020204020303" pitchFamily="34" charset="0"/>
              </a:defRPr>
            </a:lvl3pPr>
            <a:lvl4pPr marL="698500" indent="0">
              <a:lnSpc>
                <a:spcPct val="100000"/>
              </a:lnSpc>
              <a:spcBef>
                <a:spcPts val="500"/>
              </a:spcBef>
              <a:buNone/>
              <a:defRPr sz="1600">
                <a:latin typeface="Oriflame Sans 2.0" panose="020B0502020204020303" pitchFamily="34" charset="0"/>
              </a:defRPr>
            </a:lvl4pPr>
            <a:lvl5pPr marL="944563" indent="0">
              <a:lnSpc>
                <a:spcPct val="100000"/>
              </a:lnSpc>
              <a:spcBef>
                <a:spcPts val="500"/>
              </a:spcBef>
              <a:buNone/>
              <a:defRPr sz="1600">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itle 2">
            <a:extLst>
              <a:ext uri="{FF2B5EF4-FFF2-40B4-BE49-F238E27FC236}">
                <a16:creationId xmlns:a16="http://schemas.microsoft.com/office/drawing/2014/main" id="{AC437470-FA55-4CC8-F974-01CD2E401EB6}"/>
              </a:ext>
            </a:extLst>
          </p:cNvPr>
          <p:cNvSpPr>
            <a:spLocks noGrp="1"/>
          </p:cNvSpPr>
          <p:nvPr>
            <p:ph type="title"/>
          </p:nvPr>
        </p:nvSpPr>
        <p:spPr>
          <a:xfrm>
            <a:off x="483132" y="687369"/>
            <a:ext cx="11090275" cy="816152"/>
          </a:xfrm>
          <a:prstGeom prst="rect">
            <a:avLst/>
          </a:prstGeom>
        </p:spPr>
        <p:txBody>
          <a:bodyPr/>
          <a:lstStyle>
            <a:lvl1pPr>
              <a:defRPr sz="2400"/>
            </a:lvl1pPr>
          </a:lstStyle>
          <a:p>
            <a:r>
              <a:rPr lang="en-GB"/>
              <a:t>Click to edit Master title style</a:t>
            </a:r>
            <a:endParaRPr lang="en-US"/>
          </a:p>
        </p:txBody>
      </p:sp>
      <p:sp>
        <p:nvSpPr>
          <p:cNvPr id="19" name="Content Placeholder 2">
            <a:extLst>
              <a:ext uri="{FF2B5EF4-FFF2-40B4-BE49-F238E27FC236}">
                <a16:creationId xmlns:a16="http://schemas.microsoft.com/office/drawing/2014/main" id="{B5AA8E15-4680-6556-400E-43722473D365}"/>
              </a:ext>
            </a:extLst>
          </p:cNvPr>
          <p:cNvSpPr>
            <a:spLocks noGrp="1"/>
          </p:cNvSpPr>
          <p:nvPr>
            <p:ph idx="13" hasCustomPrompt="1"/>
          </p:nvPr>
        </p:nvSpPr>
        <p:spPr>
          <a:xfrm>
            <a:off x="483132" y="1141422"/>
            <a:ext cx="5545136" cy="816151"/>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Tree>
    <p:extLst>
      <p:ext uri="{BB962C8B-B14F-4D97-AF65-F5344CB8AC3E}">
        <p14:creationId xmlns:p14="http://schemas.microsoft.com/office/powerpoint/2010/main" val="1220448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_ Title Page Model grou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3E3E3-5A42-A306-E097-A5A19E4B400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
            <a:ext cx="12191999" cy="6858000"/>
          </a:xfrm>
          <a:prstGeom prst="rect">
            <a:avLst/>
          </a:prstGeom>
        </p:spPr>
      </p:pic>
      <p:pic>
        <p:nvPicPr>
          <p:cNvPr id="24" name="Picture 6" descr="Picture 6"/>
          <p:cNvPicPr>
            <a:picLocks noChangeAspect="1"/>
          </p:cNvPicPr>
          <p:nvPr/>
        </p:nvPicPr>
        <p:blipFill>
          <a:blip r:embed="rId3"/>
          <a:stretch>
            <a:fillRect/>
          </a:stretch>
        </p:blipFill>
        <p:spPr>
          <a:xfrm>
            <a:off x="5234233" y="5973278"/>
            <a:ext cx="1723534" cy="641429"/>
          </a:xfrm>
          <a:prstGeom prst="rect">
            <a:avLst/>
          </a:prstGeom>
          <a:ln w="12700">
            <a:miter lim="400000"/>
          </a:ln>
        </p:spPr>
      </p:pic>
      <p:sp>
        <p:nvSpPr>
          <p:cNvPr id="8" name="Title 1">
            <a:extLst>
              <a:ext uri="{FF2B5EF4-FFF2-40B4-BE49-F238E27FC236}">
                <a16:creationId xmlns:a16="http://schemas.microsoft.com/office/drawing/2014/main" id="{4DD2FC5C-DD60-8FAE-2ECE-CD6A5BEE4AD4}"/>
              </a:ext>
            </a:extLst>
          </p:cNvPr>
          <p:cNvSpPr>
            <a:spLocks noGrp="1"/>
          </p:cNvSpPr>
          <p:nvPr>
            <p:ph type="ctrTitle" hasCustomPrompt="1"/>
          </p:nvPr>
        </p:nvSpPr>
        <p:spPr>
          <a:xfrm>
            <a:off x="550863" y="2663873"/>
            <a:ext cx="11090275" cy="100723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Title of presentation</a:t>
            </a:r>
          </a:p>
        </p:txBody>
      </p:sp>
      <p:sp>
        <p:nvSpPr>
          <p:cNvPr id="12" name="Subtitle 2">
            <a:extLst>
              <a:ext uri="{FF2B5EF4-FFF2-40B4-BE49-F238E27FC236}">
                <a16:creationId xmlns:a16="http://schemas.microsoft.com/office/drawing/2014/main" id="{C3926AC0-EAD6-82B1-8642-0B3AB4C7E33A}"/>
              </a:ext>
            </a:extLst>
          </p:cNvPr>
          <p:cNvSpPr>
            <a:spLocks noGrp="1"/>
          </p:cNvSpPr>
          <p:nvPr>
            <p:ph type="subTitle" idx="1" hasCustomPrompt="1"/>
          </p:nvPr>
        </p:nvSpPr>
        <p:spPr>
          <a:xfrm>
            <a:off x="559568" y="3787823"/>
            <a:ext cx="11090280" cy="1946227"/>
          </a:xfrm>
          <a:prstGeom prst="rect">
            <a:avLst/>
          </a:prstGeom>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3" name="Content Placeholder 2">
            <a:extLst>
              <a:ext uri="{FF2B5EF4-FFF2-40B4-BE49-F238E27FC236}">
                <a16:creationId xmlns:a16="http://schemas.microsoft.com/office/drawing/2014/main" id="{A89D24EE-AB0F-0D1F-F7B5-9110E4155F01}"/>
              </a:ext>
            </a:extLst>
          </p:cNvPr>
          <p:cNvSpPr>
            <a:spLocks noGrp="1"/>
          </p:cNvSpPr>
          <p:nvPr>
            <p:ph idx="13" hasCustomPrompt="1"/>
          </p:nvPr>
        </p:nvSpPr>
        <p:spPr>
          <a:xfrm>
            <a:off x="3540001" y="2372087"/>
            <a:ext cx="5111999" cy="208487"/>
          </a:xfrm>
          <a:prstGeom prst="rect">
            <a:avLst/>
          </a:prstGeom>
        </p:spPr>
        <p:txBody>
          <a:bodyPr/>
          <a:lstStyle>
            <a:lvl1pPr marL="0" indent="0" algn="ctr">
              <a:buNone/>
              <a:defRPr sz="1400">
                <a:solidFill>
                  <a:schemeClr val="tx1"/>
                </a:solidFill>
                <a:highlight>
                  <a:srgbClr val="9CDABC"/>
                </a:highlight>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Date &amp; Year</a:t>
            </a:r>
          </a:p>
        </p:txBody>
      </p:sp>
    </p:spTree>
    <p:extLst>
      <p:ext uri="{BB962C8B-B14F-4D97-AF65-F5344CB8AC3E}">
        <p14:creationId xmlns:p14="http://schemas.microsoft.com/office/powerpoint/2010/main" val="609382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_2 text columns 2 sizes">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C014A04-0C42-4D7D-D2E5-E9323BB971B3}"/>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3" name="Content Placeholder 2">
            <a:extLst>
              <a:ext uri="{FF2B5EF4-FFF2-40B4-BE49-F238E27FC236}">
                <a16:creationId xmlns:a16="http://schemas.microsoft.com/office/drawing/2014/main" id="{2179660F-8DA2-6096-1AEF-777B0376EFFE}"/>
              </a:ext>
            </a:extLst>
          </p:cNvPr>
          <p:cNvSpPr>
            <a:spLocks noGrp="1"/>
          </p:cNvSpPr>
          <p:nvPr>
            <p:ph idx="1"/>
          </p:nvPr>
        </p:nvSpPr>
        <p:spPr>
          <a:xfrm>
            <a:off x="550863" y="1736725"/>
            <a:ext cx="5427254" cy="3997325"/>
          </a:xfrm>
          <a:prstGeom prst="rect">
            <a:avLst/>
          </a:prstGeom>
        </p:spPr>
        <p:txBody>
          <a:bodyPr/>
          <a:lstStyle>
            <a:lvl1pPr marL="0" indent="0">
              <a:lnSpc>
                <a:spcPct val="100000"/>
              </a:lnSpc>
              <a:buNone/>
              <a:defRPr sz="3000"/>
            </a:lvl1pPr>
            <a:lvl2pPr marL="265112" indent="0">
              <a:buNone/>
              <a:defRPr sz="3200"/>
            </a:lvl2pPr>
            <a:lvl3pPr marL="501650" indent="0">
              <a:buNone/>
              <a:defRPr sz="3200"/>
            </a:lvl3pPr>
            <a:lvl4pPr marL="698500" indent="0">
              <a:buNone/>
              <a:defRPr sz="3200"/>
            </a:lvl4pPr>
            <a:lvl5pPr marL="944563" indent="0">
              <a:buNone/>
              <a:defRPr sz="3200"/>
            </a:lvl5pPr>
          </a:lstStyle>
          <a:p>
            <a:pPr lvl="0"/>
            <a:r>
              <a:rPr lang="en-GB" noProof="0"/>
              <a:t>Click to edit Master text styles</a:t>
            </a:r>
          </a:p>
        </p:txBody>
      </p:sp>
      <p:sp>
        <p:nvSpPr>
          <p:cNvPr id="14" name="Content Placeholder 2">
            <a:extLst>
              <a:ext uri="{FF2B5EF4-FFF2-40B4-BE49-F238E27FC236}">
                <a16:creationId xmlns:a16="http://schemas.microsoft.com/office/drawing/2014/main" id="{DE411FEC-5476-C7AD-7DFA-9C9A5E9BD468}"/>
              </a:ext>
            </a:extLst>
          </p:cNvPr>
          <p:cNvSpPr>
            <a:spLocks noGrp="1"/>
          </p:cNvSpPr>
          <p:nvPr>
            <p:ph idx="16"/>
          </p:nvPr>
        </p:nvSpPr>
        <p:spPr>
          <a:xfrm>
            <a:off x="6213885" y="1736725"/>
            <a:ext cx="5544614" cy="3997325"/>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itle 2">
            <a:extLst>
              <a:ext uri="{FF2B5EF4-FFF2-40B4-BE49-F238E27FC236}">
                <a16:creationId xmlns:a16="http://schemas.microsoft.com/office/drawing/2014/main" id="{C08120F5-A715-DA08-BAE8-036B8746CDE3}"/>
              </a:ext>
            </a:extLst>
          </p:cNvPr>
          <p:cNvSpPr>
            <a:spLocks noGrp="1"/>
          </p:cNvSpPr>
          <p:nvPr>
            <p:ph type="title"/>
          </p:nvPr>
        </p:nvSpPr>
        <p:spPr>
          <a:xfrm>
            <a:off x="550863" y="657225"/>
            <a:ext cx="11090275"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16" name="Footer Placeholder 3">
            <a:extLst>
              <a:ext uri="{FF2B5EF4-FFF2-40B4-BE49-F238E27FC236}">
                <a16:creationId xmlns:a16="http://schemas.microsoft.com/office/drawing/2014/main" id="{A0BDE994-4210-DFA6-0180-F49B3524C4B0}"/>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2421461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_2 text columns 2 sizes">
    <p:spTree>
      <p:nvGrpSpPr>
        <p:cNvPr id="1" name=""/>
        <p:cNvGrpSpPr/>
        <p:nvPr/>
      </p:nvGrpSpPr>
      <p:grpSpPr>
        <a:xfrm>
          <a:off x="0" y="0"/>
          <a:ext cx="0" cy="0"/>
          <a:chOff x="0" y="0"/>
          <a:chExt cx="0" cy="0"/>
        </a:xfrm>
      </p:grpSpPr>
      <p:sp>
        <p:nvSpPr>
          <p:cNvPr id="246" name="Rectangle 1"/>
          <p:cNvSpPr/>
          <p:nvPr userDrawn="1"/>
        </p:nvSpPr>
        <p:spPr>
          <a:xfrm>
            <a:off x="0" y="0"/>
            <a:ext cx="12192000"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2" name="Content Placeholder 2">
            <a:extLst>
              <a:ext uri="{FF2B5EF4-FFF2-40B4-BE49-F238E27FC236}">
                <a16:creationId xmlns:a16="http://schemas.microsoft.com/office/drawing/2014/main" id="{982AC27F-F57E-EA80-F2AB-6F104E1C2B31}"/>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Content Placeholder 2">
            <a:extLst>
              <a:ext uri="{FF2B5EF4-FFF2-40B4-BE49-F238E27FC236}">
                <a16:creationId xmlns:a16="http://schemas.microsoft.com/office/drawing/2014/main" id="{614C566E-03A8-2756-0452-4CBAB84ADD3A}"/>
              </a:ext>
            </a:extLst>
          </p:cNvPr>
          <p:cNvSpPr>
            <a:spLocks noGrp="1"/>
          </p:cNvSpPr>
          <p:nvPr>
            <p:ph idx="1"/>
          </p:nvPr>
        </p:nvSpPr>
        <p:spPr>
          <a:xfrm>
            <a:off x="550863" y="1736725"/>
            <a:ext cx="5427254" cy="3997325"/>
          </a:xfrm>
          <a:prstGeom prst="rect">
            <a:avLst/>
          </a:prstGeom>
        </p:spPr>
        <p:txBody>
          <a:bodyPr/>
          <a:lstStyle>
            <a:lvl1pPr marL="0" indent="0">
              <a:lnSpc>
                <a:spcPct val="100000"/>
              </a:lnSpc>
              <a:buNone/>
              <a:defRPr sz="3000"/>
            </a:lvl1pPr>
            <a:lvl2pPr marL="265112" indent="0">
              <a:buNone/>
              <a:defRPr sz="3200"/>
            </a:lvl2pPr>
            <a:lvl3pPr marL="501650" indent="0">
              <a:buNone/>
              <a:defRPr sz="3200"/>
            </a:lvl3pPr>
            <a:lvl4pPr marL="698500" indent="0">
              <a:buNone/>
              <a:defRPr sz="3200"/>
            </a:lvl4pPr>
            <a:lvl5pPr marL="944563" indent="0">
              <a:buNone/>
              <a:defRPr sz="3200"/>
            </a:lvl5pPr>
          </a:lstStyle>
          <a:p>
            <a:pPr lvl="0"/>
            <a:r>
              <a:rPr lang="en-GB" noProof="0"/>
              <a:t>Click to edit Master text styles</a:t>
            </a:r>
          </a:p>
        </p:txBody>
      </p:sp>
      <p:sp>
        <p:nvSpPr>
          <p:cNvPr id="4" name="Content Placeholder 2">
            <a:extLst>
              <a:ext uri="{FF2B5EF4-FFF2-40B4-BE49-F238E27FC236}">
                <a16:creationId xmlns:a16="http://schemas.microsoft.com/office/drawing/2014/main" id="{5972181A-A5C8-0F76-DEF0-9706AB260072}"/>
              </a:ext>
            </a:extLst>
          </p:cNvPr>
          <p:cNvSpPr>
            <a:spLocks noGrp="1"/>
          </p:cNvSpPr>
          <p:nvPr>
            <p:ph idx="16"/>
          </p:nvPr>
        </p:nvSpPr>
        <p:spPr>
          <a:xfrm>
            <a:off x="6213885" y="1736725"/>
            <a:ext cx="5544614" cy="3997325"/>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itle 2">
            <a:extLst>
              <a:ext uri="{FF2B5EF4-FFF2-40B4-BE49-F238E27FC236}">
                <a16:creationId xmlns:a16="http://schemas.microsoft.com/office/drawing/2014/main" id="{1D4E17E5-71EC-3BC2-4D7B-D825AD9AF081}"/>
              </a:ext>
            </a:extLst>
          </p:cNvPr>
          <p:cNvSpPr>
            <a:spLocks noGrp="1"/>
          </p:cNvSpPr>
          <p:nvPr>
            <p:ph type="title"/>
          </p:nvPr>
        </p:nvSpPr>
        <p:spPr>
          <a:xfrm>
            <a:off x="550863" y="657225"/>
            <a:ext cx="11090275" cy="464102"/>
          </a:xfrm>
          <a:prstGeom prst="rect">
            <a:avLst/>
          </a:prstGeom>
        </p:spPr>
        <p:txBody>
          <a:bodyPr/>
          <a:lstStyle>
            <a:lvl1pPr>
              <a:defRPr sz="2400"/>
            </a:lvl1pPr>
          </a:lstStyle>
          <a:p>
            <a:r>
              <a:rPr lang="en-GB"/>
              <a:t>Click to edit Master title style</a:t>
            </a:r>
            <a:endParaRPr lang="en-US"/>
          </a:p>
        </p:txBody>
      </p:sp>
      <p:sp>
        <p:nvSpPr>
          <p:cNvPr id="6" name="Footer Placeholder 3">
            <a:extLst>
              <a:ext uri="{FF2B5EF4-FFF2-40B4-BE49-F238E27FC236}">
                <a16:creationId xmlns:a16="http://schemas.microsoft.com/office/drawing/2014/main" id="{E76A348B-B18E-FA07-8086-E630A9D130D4}"/>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200057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_1 text column + model image">
    <p:spTree>
      <p:nvGrpSpPr>
        <p:cNvPr id="1" name=""/>
        <p:cNvGrpSpPr/>
        <p:nvPr/>
      </p:nvGrpSpPr>
      <p:grpSpPr>
        <a:xfrm>
          <a:off x="0" y="0"/>
          <a:ext cx="0" cy="0"/>
          <a:chOff x="0" y="0"/>
          <a:chExt cx="0" cy="0"/>
        </a:xfrm>
      </p:grpSpPr>
      <p:pic>
        <p:nvPicPr>
          <p:cNvPr id="8" name="Picture 7" descr="Two women taking a selfie&#10;&#10;AI-generated content may be incorrect.">
            <a:extLst>
              <a:ext uri="{FF2B5EF4-FFF2-40B4-BE49-F238E27FC236}">
                <a16:creationId xmlns:a16="http://schemas.microsoft.com/office/drawing/2014/main" id="{B84615CA-ECC7-1041-7D9B-E7723861EA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0"/>
            <a:ext cx="6096001" cy="6858000"/>
          </a:xfrm>
          <a:prstGeom prst="rect">
            <a:avLst/>
          </a:prstGeom>
        </p:spPr>
      </p:pic>
      <p:sp>
        <p:nvSpPr>
          <p:cNvPr id="14" name="Content Placeholder 2">
            <a:extLst>
              <a:ext uri="{FF2B5EF4-FFF2-40B4-BE49-F238E27FC236}">
                <a16:creationId xmlns:a16="http://schemas.microsoft.com/office/drawing/2014/main" id="{6794B40C-0AA3-6863-3DA4-6391FC54EA20}"/>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5" name="Content Placeholder 2">
            <a:extLst>
              <a:ext uri="{FF2B5EF4-FFF2-40B4-BE49-F238E27FC236}">
                <a16:creationId xmlns:a16="http://schemas.microsoft.com/office/drawing/2014/main" id="{6BF5E05C-F6ED-83D9-CE29-E30493E151E9}"/>
              </a:ext>
            </a:extLst>
          </p:cNvPr>
          <p:cNvSpPr>
            <a:spLocks noGrp="1"/>
          </p:cNvSpPr>
          <p:nvPr>
            <p:ph idx="14" hasCustomPrompt="1"/>
          </p:nvPr>
        </p:nvSpPr>
        <p:spPr>
          <a:xfrm>
            <a:off x="551384" y="1736725"/>
            <a:ext cx="511111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Title 2">
            <a:extLst>
              <a:ext uri="{FF2B5EF4-FFF2-40B4-BE49-F238E27FC236}">
                <a16:creationId xmlns:a16="http://schemas.microsoft.com/office/drawing/2014/main" id="{95B793AE-E0F2-747F-819B-91C35ED27F1D}"/>
              </a:ext>
            </a:extLst>
          </p:cNvPr>
          <p:cNvSpPr>
            <a:spLocks noGrp="1"/>
          </p:cNvSpPr>
          <p:nvPr>
            <p:ph type="title"/>
          </p:nvPr>
        </p:nvSpPr>
        <p:spPr>
          <a:xfrm>
            <a:off x="550863" y="657226"/>
            <a:ext cx="5111637"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17" name="Footer Placeholder 3">
            <a:extLst>
              <a:ext uri="{FF2B5EF4-FFF2-40B4-BE49-F238E27FC236}">
                <a16:creationId xmlns:a16="http://schemas.microsoft.com/office/drawing/2014/main" id="{4AD088BA-7D08-BC2F-5B48-5D6AB1880E96}"/>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2905921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_model image + 1 text column">
    <p:spTree>
      <p:nvGrpSpPr>
        <p:cNvPr id="1" name=""/>
        <p:cNvGrpSpPr/>
        <p:nvPr/>
      </p:nvGrpSpPr>
      <p:grpSpPr>
        <a:xfrm>
          <a:off x="0" y="0"/>
          <a:ext cx="0" cy="0"/>
          <a:chOff x="0" y="0"/>
          <a:chExt cx="0" cy="0"/>
        </a:xfrm>
      </p:grpSpPr>
      <p:pic>
        <p:nvPicPr>
          <p:cNvPr id="6" name="Picture 5" descr="A group of women putting on lipstick&#10;&#10;AI-generated content may be incorrect.">
            <a:extLst>
              <a:ext uri="{FF2B5EF4-FFF2-40B4-BE49-F238E27FC236}">
                <a16:creationId xmlns:a16="http://schemas.microsoft.com/office/drawing/2014/main" id="{B7FC1A2B-AAC7-85F0-CE44-5A50FC0EB9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096000" cy="6883545"/>
          </a:xfrm>
          <a:prstGeom prst="rect">
            <a:avLst/>
          </a:prstGeom>
        </p:spPr>
      </p:pic>
      <p:sp>
        <p:nvSpPr>
          <p:cNvPr id="2" name="Content Placeholder 2">
            <a:extLst>
              <a:ext uri="{FF2B5EF4-FFF2-40B4-BE49-F238E27FC236}">
                <a16:creationId xmlns:a16="http://schemas.microsoft.com/office/drawing/2014/main" id="{FDEDAAB4-9181-AA3F-EDA4-0089B5867BE8}"/>
              </a:ext>
            </a:extLst>
          </p:cNvPr>
          <p:cNvSpPr>
            <a:spLocks noGrp="1"/>
          </p:cNvSpPr>
          <p:nvPr>
            <p:ph idx="13" hasCustomPrompt="1"/>
          </p:nvPr>
        </p:nvSpPr>
        <p:spPr>
          <a:xfrm>
            <a:off x="6406068" y="1121327"/>
            <a:ext cx="5417226" cy="337098"/>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Content Placeholder 2">
            <a:extLst>
              <a:ext uri="{FF2B5EF4-FFF2-40B4-BE49-F238E27FC236}">
                <a16:creationId xmlns:a16="http://schemas.microsoft.com/office/drawing/2014/main" id="{4D9DC4CC-EA5F-11DE-A452-C16FBF6D1E85}"/>
              </a:ext>
            </a:extLst>
          </p:cNvPr>
          <p:cNvSpPr>
            <a:spLocks noGrp="1"/>
          </p:cNvSpPr>
          <p:nvPr>
            <p:ph idx="15" hasCustomPrompt="1"/>
          </p:nvPr>
        </p:nvSpPr>
        <p:spPr>
          <a:xfrm>
            <a:off x="6406068" y="1736725"/>
            <a:ext cx="541722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2">
            <a:extLst>
              <a:ext uri="{FF2B5EF4-FFF2-40B4-BE49-F238E27FC236}">
                <a16:creationId xmlns:a16="http://schemas.microsoft.com/office/drawing/2014/main" id="{065029D5-3377-95BC-2BC1-9F9675462D29}"/>
              </a:ext>
            </a:extLst>
          </p:cNvPr>
          <p:cNvSpPr>
            <a:spLocks noGrp="1"/>
          </p:cNvSpPr>
          <p:nvPr>
            <p:ph type="title"/>
          </p:nvPr>
        </p:nvSpPr>
        <p:spPr>
          <a:xfrm>
            <a:off x="6388141" y="657226"/>
            <a:ext cx="5435153"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5" name="Footer Placeholder 3">
            <a:extLst>
              <a:ext uri="{FF2B5EF4-FFF2-40B4-BE49-F238E27FC236}">
                <a16:creationId xmlns:a16="http://schemas.microsoft.com/office/drawing/2014/main" id="{5E055A95-3B01-3896-BD19-7F7081441653}"/>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bg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621179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White_ 2 text column + model image">
    <p:spTree>
      <p:nvGrpSpPr>
        <p:cNvPr id="1" name=""/>
        <p:cNvGrpSpPr/>
        <p:nvPr/>
      </p:nvGrpSpPr>
      <p:grpSpPr>
        <a:xfrm>
          <a:off x="0" y="0"/>
          <a:ext cx="0" cy="0"/>
          <a:chOff x="0" y="0"/>
          <a:chExt cx="0" cy="0"/>
        </a:xfrm>
      </p:grpSpPr>
      <p:pic>
        <p:nvPicPr>
          <p:cNvPr id="12" name="Picture 11" descr="A person putting on lipstick&#10;&#10;AI-generated content may be incorrect.">
            <a:extLst>
              <a:ext uri="{FF2B5EF4-FFF2-40B4-BE49-F238E27FC236}">
                <a16:creationId xmlns:a16="http://schemas.microsoft.com/office/drawing/2014/main" id="{32346449-0318-F4F3-1E41-62DD7CC60A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1" y="0"/>
            <a:ext cx="6096000" cy="6858000"/>
          </a:xfrm>
          <a:prstGeom prst="rect">
            <a:avLst/>
          </a:prstGeom>
        </p:spPr>
      </p:pic>
      <p:sp>
        <p:nvSpPr>
          <p:cNvPr id="7" name="Content Placeholder 2">
            <a:extLst>
              <a:ext uri="{FF2B5EF4-FFF2-40B4-BE49-F238E27FC236}">
                <a16:creationId xmlns:a16="http://schemas.microsoft.com/office/drawing/2014/main" id="{F7BCE3E4-107D-8B41-53CD-2861C7ED3022}"/>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0" name="Title 2">
            <a:extLst>
              <a:ext uri="{FF2B5EF4-FFF2-40B4-BE49-F238E27FC236}">
                <a16:creationId xmlns:a16="http://schemas.microsoft.com/office/drawing/2014/main" id="{E91556DF-7EEE-D6C4-D4EA-262D5286583D}"/>
              </a:ext>
            </a:extLst>
          </p:cNvPr>
          <p:cNvSpPr>
            <a:spLocks noGrp="1"/>
          </p:cNvSpPr>
          <p:nvPr>
            <p:ph type="title"/>
          </p:nvPr>
        </p:nvSpPr>
        <p:spPr>
          <a:xfrm>
            <a:off x="550863" y="657226"/>
            <a:ext cx="5111637"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231A4C87-2D2D-F38C-9E5C-CC7DB015E19B}"/>
              </a:ext>
            </a:extLst>
          </p:cNvPr>
          <p:cNvSpPr>
            <a:spLocks noGrp="1"/>
          </p:cNvSpPr>
          <p:nvPr>
            <p:ph idx="14" hasCustomPrompt="1"/>
          </p:nvPr>
        </p:nvSpPr>
        <p:spPr>
          <a:xfrm>
            <a:off x="5513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2">
            <a:extLst>
              <a:ext uri="{FF2B5EF4-FFF2-40B4-BE49-F238E27FC236}">
                <a16:creationId xmlns:a16="http://schemas.microsoft.com/office/drawing/2014/main" id="{35F184CE-E106-A626-DCFB-B65A537CE178}"/>
              </a:ext>
            </a:extLst>
          </p:cNvPr>
          <p:cNvSpPr>
            <a:spLocks noGrp="1"/>
          </p:cNvSpPr>
          <p:nvPr>
            <p:ph idx="19" hasCustomPrompt="1"/>
          </p:nvPr>
        </p:nvSpPr>
        <p:spPr>
          <a:xfrm>
            <a:off x="32365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Footer Placeholder 3">
            <a:extLst>
              <a:ext uri="{FF2B5EF4-FFF2-40B4-BE49-F238E27FC236}">
                <a16:creationId xmlns:a16="http://schemas.microsoft.com/office/drawing/2014/main" id="{CFE74902-7D95-71A9-A502-3C82BC23448E}"/>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19837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White_model image + 2 text column">
    <p:spTree>
      <p:nvGrpSpPr>
        <p:cNvPr id="1" name=""/>
        <p:cNvGrpSpPr/>
        <p:nvPr/>
      </p:nvGrpSpPr>
      <p:grpSpPr>
        <a:xfrm>
          <a:off x="0" y="0"/>
          <a:ext cx="0" cy="0"/>
          <a:chOff x="0" y="0"/>
          <a:chExt cx="0" cy="0"/>
        </a:xfrm>
      </p:grpSpPr>
      <p:pic>
        <p:nvPicPr>
          <p:cNvPr id="8" name="Picture 7" descr="A person covering her mouth with her hand&#10;&#10;AI-generated content may be incorrect.">
            <a:extLst>
              <a:ext uri="{FF2B5EF4-FFF2-40B4-BE49-F238E27FC236}">
                <a16:creationId xmlns:a16="http://schemas.microsoft.com/office/drawing/2014/main" id="{E5B7EE6E-95DF-14DD-2177-74B4E5EEF5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Content Placeholder 2">
            <a:extLst>
              <a:ext uri="{FF2B5EF4-FFF2-40B4-BE49-F238E27FC236}">
                <a16:creationId xmlns:a16="http://schemas.microsoft.com/office/drawing/2014/main" id="{417B097B-BAB5-984E-1749-64AA56F17E4F}"/>
              </a:ext>
            </a:extLst>
          </p:cNvPr>
          <p:cNvSpPr>
            <a:spLocks noGrp="1"/>
          </p:cNvSpPr>
          <p:nvPr>
            <p:ph idx="13" hasCustomPrompt="1"/>
          </p:nvPr>
        </p:nvSpPr>
        <p:spPr>
          <a:xfrm>
            <a:off x="65706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7" name="Title 2">
            <a:extLst>
              <a:ext uri="{FF2B5EF4-FFF2-40B4-BE49-F238E27FC236}">
                <a16:creationId xmlns:a16="http://schemas.microsoft.com/office/drawing/2014/main" id="{815B1441-AC27-919F-5611-60551751FDA5}"/>
              </a:ext>
            </a:extLst>
          </p:cNvPr>
          <p:cNvSpPr>
            <a:spLocks noGrp="1"/>
          </p:cNvSpPr>
          <p:nvPr>
            <p:ph type="title"/>
          </p:nvPr>
        </p:nvSpPr>
        <p:spPr>
          <a:xfrm>
            <a:off x="6570663" y="657226"/>
            <a:ext cx="5111637"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888D994B-9A9B-0747-23E6-9EDF68554FF1}"/>
              </a:ext>
            </a:extLst>
          </p:cNvPr>
          <p:cNvSpPr>
            <a:spLocks noGrp="1"/>
          </p:cNvSpPr>
          <p:nvPr>
            <p:ph idx="14" hasCustomPrompt="1"/>
          </p:nvPr>
        </p:nvSpPr>
        <p:spPr>
          <a:xfrm>
            <a:off x="65711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771F972B-F341-8C13-040D-07CA7E7C9514}"/>
              </a:ext>
            </a:extLst>
          </p:cNvPr>
          <p:cNvSpPr>
            <a:spLocks noGrp="1"/>
          </p:cNvSpPr>
          <p:nvPr>
            <p:ph idx="19" hasCustomPrompt="1"/>
          </p:nvPr>
        </p:nvSpPr>
        <p:spPr>
          <a:xfrm>
            <a:off x="92563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Footer Placeholder 3">
            <a:extLst>
              <a:ext uri="{FF2B5EF4-FFF2-40B4-BE49-F238E27FC236}">
                <a16:creationId xmlns:a16="http://schemas.microsoft.com/office/drawing/2014/main" id="{8094160E-60F7-0C11-CC7F-5930B0B7B415}"/>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bg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234649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_1 text column + model image">
    <p:spTree>
      <p:nvGrpSpPr>
        <p:cNvPr id="1" name=""/>
        <p:cNvGrpSpPr/>
        <p:nvPr/>
      </p:nvGrpSpPr>
      <p:grpSpPr>
        <a:xfrm>
          <a:off x="0" y="0"/>
          <a:ext cx="0" cy="0"/>
          <a:chOff x="0" y="0"/>
          <a:chExt cx="0" cy="0"/>
        </a:xfrm>
      </p:grpSpPr>
      <p:sp>
        <p:nvSpPr>
          <p:cNvPr id="290" name="Rectangle 2"/>
          <p:cNvSpPr/>
          <p:nvPr/>
        </p:nvSpPr>
        <p:spPr>
          <a:xfrm>
            <a:off x="892" y="0"/>
            <a:ext cx="12191108" cy="6858003"/>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14" name="Picture 13" descr="A selfie of two women&#10;&#10;AI-generated content may be incorrect.">
            <a:extLst>
              <a:ext uri="{FF2B5EF4-FFF2-40B4-BE49-F238E27FC236}">
                <a16:creationId xmlns:a16="http://schemas.microsoft.com/office/drawing/2014/main" id="{B8854C44-F1DD-CC98-929C-0568FB25E7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5638" y="3"/>
            <a:ext cx="6096363" cy="6858000"/>
          </a:xfrm>
          <a:prstGeom prst="rect">
            <a:avLst/>
          </a:prstGeom>
        </p:spPr>
      </p:pic>
      <p:sp>
        <p:nvSpPr>
          <p:cNvPr id="2" name="Content Placeholder 2">
            <a:extLst>
              <a:ext uri="{FF2B5EF4-FFF2-40B4-BE49-F238E27FC236}">
                <a16:creationId xmlns:a16="http://schemas.microsoft.com/office/drawing/2014/main" id="{A5ECBD04-3D8D-408F-7024-F2CBE020E211}"/>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Content Placeholder 2">
            <a:extLst>
              <a:ext uri="{FF2B5EF4-FFF2-40B4-BE49-F238E27FC236}">
                <a16:creationId xmlns:a16="http://schemas.microsoft.com/office/drawing/2014/main" id="{464B7AF7-3EB0-800B-BF5F-7A6C1FC41967}"/>
              </a:ext>
            </a:extLst>
          </p:cNvPr>
          <p:cNvSpPr>
            <a:spLocks noGrp="1"/>
          </p:cNvSpPr>
          <p:nvPr>
            <p:ph idx="14" hasCustomPrompt="1"/>
          </p:nvPr>
        </p:nvSpPr>
        <p:spPr>
          <a:xfrm>
            <a:off x="551384" y="1736725"/>
            <a:ext cx="511111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itle 2">
            <a:extLst>
              <a:ext uri="{FF2B5EF4-FFF2-40B4-BE49-F238E27FC236}">
                <a16:creationId xmlns:a16="http://schemas.microsoft.com/office/drawing/2014/main" id="{CC0E472B-BBFD-443C-8C6F-906BBF17F109}"/>
              </a:ext>
            </a:extLst>
          </p:cNvPr>
          <p:cNvSpPr>
            <a:spLocks noGrp="1"/>
          </p:cNvSpPr>
          <p:nvPr>
            <p:ph type="title"/>
          </p:nvPr>
        </p:nvSpPr>
        <p:spPr>
          <a:xfrm>
            <a:off x="550863" y="657226"/>
            <a:ext cx="5111637" cy="464102"/>
          </a:xfrm>
          <a:prstGeom prst="rect">
            <a:avLst/>
          </a:prstGeom>
        </p:spPr>
        <p:txBody>
          <a:bodyPr/>
          <a:lstStyle>
            <a:lvl1pPr>
              <a:defRPr sz="2400"/>
            </a:lvl1pPr>
          </a:lstStyle>
          <a:p>
            <a:r>
              <a:rPr lang="en-GB"/>
              <a:t>Click to edit Master title style</a:t>
            </a:r>
            <a:endParaRPr lang="en-US"/>
          </a:p>
        </p:txBody>
      </p:sp>
      <p:sp>
        <p:nvSpPr>
          <p:cNvPr id="7" name="Footer Placeholder 3">
            <a:extLst>
              <a:ext uri="{FF2B5EF4-FFF2-40B4-BE49-F238E27FC236}">
                <a16:creationId xmlns:a16="http://schemas.microsoft.com/office/drawing/2014/main" id="{C65195AA-3D01-DEA2-E548-3F9C94B7DEE2}"/>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3847471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_model image + 1 text column">
    <p:bg>
      <p:bgPr>
        <a:solidFill>
          <a:srgbClr val="F67E72"/>
        </a:solidFill>
        <a:effectLst/>
      </p:bgPr>
    </p:bg>
    <p:spTree>
      <p:nvGrpSpPr>
        <p:cNvPr id="1" name=""/>
        <p:cNvGrpSpPr/>
        <p:nvPr/>
      </p:nvGrpSpPr>
      <p:grpSpPr>
        <a:xfrm>
          <a:off x="0" y="0"/>
          <a:ext cx="0" cy="0"/>
          <a:chOff x="0" y="0"/>
          <a:chExt cx="0" cy="0"/>
        </a:xfrm>
      </p:grpSpPr>
      <p:sp>
        <p:nvSpPr>
          <p:cNvPr id="303" name="Rectangle 2"/>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12" name="Picture 11" descr="A group of women sitting on a couch&#10;&#10;AI-generated content may be incorrect.">
            <a:extLst>
              <a:ext uri="{FF2B5EF4-FFF2-40B4-BE49-F238E27FC236}">
                <a16:creationId xmlns:a16="http://schemas.microsoft.com/office/drawing/2014/main" id="{77330F2A-9AF5-E929-443D-489FB35BC5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Content Placeholder 2">
            <a:extLst>
              <a:ext uri="{FF2B5EF4-FFF2-40B4-BE49-F238E27FC236}">
                <a16:creationId xmlns:a16="http://schemas.microsoft.com/office/drawing/2014/main" id="{DB1D8EF4-6585-8033-B531-614187B7442C}"/>
              </a:ext>
            </a:extLst>
          </p:cNvPr>
          <p:cNvSpPr>
            <a:spLocks noGrp="1"/>
          </p:cNvSpPr>
          <p:nvPr>
            <p:ph idx="13" hasCustomPrompt="1"/>
          </p:nvPr>
        </p:nvSpPr>
        <p:spPr>
          <a:xfrm>
            <a:off x="6406068" y="1121327"/>
            <a:ext cx="5417226" cy="337098"/>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B3AD42CA-DD93-51CC-AE02-371DCA332607}"/>
              </a:ext>
            </a:extLst>
          </p:cNvPr>
          <p:cNvSpPr>
            <a:spLocks noGrp="1"/>
          </p:cNvSpPr>
          <p:nvPr>
            <p:ph idx="15" hasCustomPrompt="1"/>
          </p:nvPr>
        </p:nvSpPr>
        <p:spPr>
          <a:xfrm>
            <a:off x="6406068" y="1736725"/>
            <a:ext cx="541722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itle 2">
            <a:extLst>
              <a:ext uri="{FF2B5EF4-FFF2-40B4-BE49-F238E27FC236}">
                <a16:creationId xmlns:a16="http://schemas.microsoft.com/office/drawing/2014/main" id="{D30207CB-C176-6C75-64F7-6A01A3C7CAE9}"/>
              </a:ext>
            </a:extLst>
          </p:cNvPr>
          <p:cNvSpPr>
            <a:spLocks noGrp="1"/>
          </p:cNvSpPr>
          <p:nvPr>
            <p:ph type="title"/>
          </p:nvPr>
        </p:nvSpPr>
        <p:spPr>
          <a:xfrm>
            <a:off x="6388141" y="657226"/>
            <a:ext cx="5435153" cy="464102"/>
          </a:xfrm>
          <a:prstGeom prst="rect">
            <a:avLst/>
          </a:prstGeom>
        </p:spPr>
        <p:txBody>
          <a:bodyPr/>
          <a:lstStyle>
            <a:lvl1pPr>
              <a:defRPr sz="2400"/>
            </a:lvl1pPr>
          </a:lstStyle>
          <a:p>
            <a:r>
              <a:rPr lang="en-GB"/>
              <a:t>Click to edit Master title style</a:t>
            </a:r>
            <a:endParaRPr lang="en-US"/>
          </a:p>
        </p:txBody>
      </p:sp>
      <p:sp>
        <p:nvSpPr>
          <p:cNvPr id="9" name="Footer Placeholder 3">
            <a:extLst>
              <a:ext uri="{FF2B5EF4-FFF2-40B4-BE49-F238E27FC236}">
                <a16:creationId xmlns:a16="http://schemas.microsoft.com/office/drawing/2014/main" id="{CFE47D36-2CFC-1180-A8C7-2BF77EA81D45}"/>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bg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2366909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reen_2 text column + model image">
    <p:spTree>
      <p:nvGrpSpPr>
        <p:cNvPr id="1" name=""/>
        <p:cNvGrpSpPr/>
        <p:nvPr/>
      </p:nvGrpSpPr>
      <p:grpSpPr>
        <a:xfrm>
          <a:off x="0" y="0"/>
          <a:ext cx="0" cy="0"/>
          <a:chOff x="0" y="0"/>
          <a:chExt cx="0" cy="0"/>
        </a:xfrm>
      </p:grpSpPr>
      <p:sp>
        <p:nvSpPr>
          <p:cNvPr id="290" name="Rectangle 2"/>
          <p:cNvSpPr/>
          <p:nvPr/>
        </p:nvSpPr>
        <p:spPr>
          <a:xfrm>
            <a:off x="892" y="-3"/>
            <a:ext cx="12191108" cy="6858003"/>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8" name="Picture 7" descr="A person in a white robe&#10;&#10;AI-generated content may be incorrect.">
            <a:extLst>
              <a:ext uri="{FF2B5EF4-FFF2-40B4-BE49-F238E27FC236}">
                <a16:creationId xmlns:a16="http://schemas.microsoft.com/office/drawing/2014/main" id="{EC4F03E5-F612-CBAE-1AAC-BF25DD382D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5275" y="0"/>
            <a:ext cx="6096725" cy="6858000"/>
          </a:xfrm>
          <a:prstGeom prst="rect">
            <a:avLst/>
          </a:prstGeom>
        </p:spPr>
      </p:pic>
      <p:sp>
        <p:nvSpPr>
          <p:cNvPr id="2" name="Content Placeholder 2">
            <a:extLst>
              <a:ext uri="{FF2B5EF4-FFF2-40B4-BE49-F238E27FC236}">
                <a16:creationId xmlns:a16="http://schemas.microsoft.com/office/drawing/2014/main" id="{226D22A1-5D06-0AE6-00D7-A4FD4FF28B5A}"/>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Title 2">
            <a:extLst>
              <a:ext uri="{FF2B5EF4-FFF2-40B4-BE49-F238E27FC236}">
                <a16:creationId xmlns:a16="http://schemas.microsoft.com/office/drawing/2014/main" id="{F10302B8-7730-C261-E847-A03046F87006}"/>
              </a:ext>
            </a:extLst>
          </p:cNvPr>
          <p:cNvSpPr>
            <a:spLocks noGrp="1"/>
          </p:cNvSpPr>
          <p:nvPr>
            <p:ph type="title"/>
          </p:nvPr>
        </p:nvSpPr>
        <p:spPr>
          <a:xfrm>
            <a:off x="550863" y="657226"/>
            <a:ext cx="5111637" cy="464102"/>
          </a:xfrm>
          <a:prstGeom prst="rect">
            <a:avLst/>
          </a:prstGeom>
        </p:spPr>
        <p:txBody>
          <a:bodyPr/>
          <a:lstStyle>
            <a:lvl1pPr>
              <a:defRPr sz="2400"/>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72B653AD-90C2-7055-2B76-A827D5EC8B58}"/>
              </a:ext>
            </a:extLst>
          </p:cNvPr>
          <p:cNvSpPr>
            <a:spLocks noGrp="1"/>
          </p:cNvSpPr>
          <p:nvPr>
            <p:ph idx="14" hasCustomPrompt="1"/>
          </p:nvPr>
        </p:nvSpPr>
        <p:spPr>
          <a:xfrm>
            <a:off x="5513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2">
            <a:extLst>
              <a:ext uri="{FF2B5EF4-FFF2-40B4-BE49-F238E27FC236}">
                <a16:creationId xmlns:a16="http://schemas.microsoft.com/office/drawing/2014/main" id="{386D68C4-540A-B9E1-DCF0-4680B2F6D1E8}"/>
              </a:ext>
            </a:extLst>
          </p:cNvPr>
          <p:cNvSpPr>
            <a:spLocks noGrp="1"/>
          </p:cNvSpPr>
          <p:nvPr>
            <p:ph idx="19" hasCustomPrompt="1"/>
          </p:nvPr>
        </p:nvSpPr>
        <p:spPr>
          <a:xfrm>
            <a:off x="32365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3">
            <a:extLst>
              <a:ext uri="{FF2B5EF4-FFF2-40B4-BE49-F238E27FC236}">
                <a16:creationId xmlns:a16="http://schemas.microsoft.com/office/drawing/2014/main" id="{E31A31FF-B23A-083F-5B87-AE2D31575A2D}"/>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346558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Green_model image + 2 text column">
    <p:bg>
      <p:bgPr>
        <a:solidFill>
          <a:srgbClr val="F67E72"/>
        </a:solidFill>
        <a:effectLst/>
      </p:bgPr>
    </p:bg>
    <p:spTree>
      <p:nvGrpSpPr>
        <p:cNvPr id="1" name=""/>
        <p:cNvGrpSpPr/>
        <p:nvPr/>
      </p:nvGrpSpPr>
      <p:grpSpPr>
        <a:xfrm>
          <a:off x="0" y="0"/>
          <a:ext cx="0" cy="0"/>
          <a:chOff x="0" y="0"/>
          <a:chExt cx="0" cy="0"/>
        </a:xfrm>
      </p:grpSpPr>
      <p:sp>
        <p:nvSpPr>
          <p:cNvPr id="303" name="Rectangle 2"/>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13" name="Picture 12" descr="A person taking a selfie&#10;&#10;AI-generated content may be incorrect.">
            <a:extLst>
              <a:ext uri="{FF2B5EF4-FFF2-40B4-BE49-F238E27FC236}">
                <a16:creationId xmlns:a16="http://schemas.microsoft.com/office/drawing/2014/main" id="{12D76427-DE56-CC1D-D069-81B0F637A9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
            <a:ext cx="6096000" cy="6858000"/>
          </a:xfrm>
          <a:prstGeom prst="rect">
            <a:avLst/>
          </a:prstGeom>
        </p:spPr>
      </p:pic>
      <p:sp>
        <p:nvSpPr>
          <p:cNvPr id="2" name="Content Placeholder 2">
            <a:extLst>
              <a:ext uri="{FF2B5EF4-FFF2-40B4-BE49-F238E27FC236}">
                <a16:creationId xmlns:a16="http://schemas.microsoft.com/office/drawing/2014/main" id="{C81034F6-5908-D3F2-6C24-52BBF92021D0}"/>
              </a:ext>
            </a:extLst>
          </p:cNvPr>
          <p:cNvSpPr>
            <a:spLocks noGrp="1"/>
          </p:cNvSpPr>
          <p:nvPr>
            <p:ph idx="13" hasCustomPrompt="1"/>
          </p:nvPr>
        </p:nvSpPr>
        <p:spPr>
          <a:xfrm>
            <a:off x="65706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Title 2">
            <a:extLst>
              <a:ext uri="{FF2B5EF4-FFF2-40B4-BE49-F238E27FC236}">
                <a16:creationId xmlns:a16="http://schemas.microsoft.com/office/drawing/2014/main" id="{E1F551BC-3C1C-32E9-9B29-C8B874F96C2A}"/>
              </a:ext>
            </a:extLst>
          </p:cNvPr>
          <p:cNvSpPr>
            <a:spLocks noGrp="1"/>
          </p:cNvSpPr>
          <p:nvPr>
            <p:ph type="title"/>
          </p:nvPr>
        </p:nvSpPr>
        <p:spPr>
          <a:xfrm>
            <a:off x="6570663" y="657226"/>
            <a:ext cx="5111637" cy="464102"/>
          </a:xfrm>
          <a:prstGeom prst="rect">
            <a:avLst/>
          </a:prstGeom>
        </p:spPr>
        <p:txBody>
          <a:bodyPr/>
          <a:lstStyle>
            <a:lvl1pPr>
              <a:defRPr sz="2400"/>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F141AA76-6E7B-9EF7-4F48-064AFBFF8F85}"/>
              </a:ext>
            </a:extLst>
          </p:cNvPr>
          <p:cNvSpPr>
            <a:spLocks noGrp="1"/>
          </p:cNvSpPr>
          <p:nvPr>
            <p:ph idx="14" hasCustomPrompt="1"/>
          </p:nvPr>
        </p:nvSpPr>
        <p:spPr>
          <a:xfrm>
            <a:off x="65711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2">
            <a:extLst>
              <a:ext uri="{FF2B5EF4-FFF2-40B4-BE49-F238E27FC236}">
                <a16:creationId xmlns:a16="http://schemas.microsoft.com/office/drawing/2014/main" id="{B197B348-DB09-4F7E-FD3D-132F67C185CC}"/>
              </a:ext>
            </a:extLst>
          </p:cNvPr>
          <p:cNvSpPr>
            <a:spLocks noGrp="1"/>
          </p:cNvSpPr>
          <p:nvPr>
            <p:ph idx="19" hasCustomPrompt="1"/>
          </p:nvPr>
        </p:nvSpPr>
        <p:spPr>
          <a:xfrm>
            <a:off x="92563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3">
            <a:extLst>
              <a:ext uri="{FF2B5EF4-FFF2-40B4-BE49-F238E27FC236}">
                <a16:creationId xmlns:a16="http://schemas.microsoft.com/office/drawing/2014/main" id="{47849D63-FDDF-C167-6087-7C27C74CF243}"/>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bg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303963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_ Title Page Texture">
    <p:spTree>
      <p:nvGrpSpPr>
        <p:cNvPr id="1" name=""/>
        <p:cNvGrpSpPr/>
        <p:nvPr/>
      </p:nvGrpSpPr>
      <p:grpSpPr>
        <a:xfrm>
          <a:off x="0" y="0"/>
          <a:ext cx="0" cy="0"/>
          <a:chOff x="0" y="0"/>
          <a:chExt cx="0" cy="0"/>
        </a:xfrm>
      </p:grpSpPr>
      <p:pic>
        <p:nvPicPr>
          <p:cNvPr id="17" name="Picture 16" descr="A close-up of a person painting her nails&#10;&#10;AI-generated content may be incorrect.">
            <a:extLst>
              <a:ext uri="{FF2B5EF4-FFF2-40B4-BE49-F238E27FC236}">
                <a16:creationId xmlns:a16="http://schemas.microsoft.com/office/drawing/2014/main" id="{8AA28BCD-8FE0-2E55-880A-925898286B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6095994" y="-5"/>
            <a:ext cx="6094797" cy="6858001"/>
          </a:xfrm>
          <a:prstGeom prst="rect">
            <a:avLst/>
          </a:prstGeom>
        </p:spPr>
      </p:pic>
      <p:pic>
        <p:nvPicPr>
          <p:cNvPr id="18" name="Picture Placeholder 7" descr="A person in a trench coat and a person in a tie and a person in a suit and tie&#10;&#10;AI-generated content may be incorrect.">
            <a:extLst>
              <a:ext uri="{FF2B5EF4-FFF2-40B4-BE49-F238E27FC236}">
                <a16:creationId xmlns:a16="http://schemas.microsoft.com/office/drawing/2014/main" id="{877ABAAA-27EC-D33B-4ADF-5D682410BBF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02" y="-2"/>
            <a:ext cx="6094796" cy="6858001"/>
          </a:xfrm>
          <a:prstGeom prst="rect">
            <a:avLst/>
          </a:prstGeom>
        </p:spPr>
      </p:pic>
      <p:pic>
        <p:nvPicPr>
          <p:cNvPr id="4" name="Picture 6" descr="Picture 6">
            <a:extLst>
              <a:ext uri="{FF2B5EF4-FFF2-40B4-BE49-F238E27FC236}">
                <a16:creationId xmlns:a16="http://schemas.microsoft.com/office/drawing/2014/main" id="{51AEF98A-819D-FE0C-0879-5A6B652C62C9}"/>
              </a:ext>
            </a:extLst>
          </p:cNvPr>
          <p:cNvPicPr>
            <a:picLocks noChangeAspect="1"/>
          </p:cNvPicPr>
          <p:nvPr userDrawn="1"/>
        </p:nvPicPr>
        <p:blipFill>
          <a:blip r:embed="rId4"/>
          <a:stretch>
            <a:fillRect/>
          </a:stretch>
        </p:blipFill>
        <p:spPr>
          <a:xfrm>
            <a:off x="5234233" y="5973278"/>
            <a:ext cx="1723534" cy="641429"/>
          </a:xfrm>
          <a:prstGeom prst="rect">
            <a:avLst/>
          </a:prstGeom>
          <a:ln w="12700">
            <a:miter lim="400000"/>
          </a:ln>
        </p:spPr>
      </p:pic>
      <p:sp>
        <p:nvSpPr>
          <p:cNvPr id="10" name="Title 1">
            <a:extLst>
              <a:ext uri="{FF2B5EF4-FFF2-40B4-BE49-F238E27FC236}">
                <a16:creationId xmlns:a16="http://schemas.microsoft.com/office/drawing/2014/main" id="{B27B8F6A-527D-A97F-A8D6-43A278097D60}"/>
              </a:ext>
            </a:extLst>
          </p:cNvPr>
          <p:cNvSpPr>
            <a:spLocks noGrp="1"/>
          </p:cNvSpPr>
          <p:nvPr>
            <p:ph type="ctrTitle" hasCustomPrompt="1"/>
          </p:nvPr>
        </p:nvSpPr>
        <p:spPr>
          <a:xfrm>
            <a:off x="550863" y="2663873"/>
            <a:ext cx="11090275" cy="100723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Title of presentation</a:t>
            </a:r>
          </a:p>
        </p:txBody>
      </p:sp>
      <p:sp>
        <p:nvSpPr>
          <p:cNvPr id="11" name="Subtitle 2">
            <a:extLst>
              <a:ext uri="{FF2B5EF4-FFF2-40B4-BE49-F238E27FC236}">
                <a16:creationId xmlns:a16="http://schemas.microsoft.com/office/drawing/2014/main" id="{3A67A0B0-76A5-C6BB-2A91-FF7384B41F37}"/>
              </a:ext>
            </a:extLst>
          </p:cNvPr>
          <p:cNvSpPr>
            <a:spLocks noGrp="1"/>
          </p:cNvSpPr>
          <p:nvPr>
            <p:ph type="subTitle" idx="1" hasCustomPrompt="1"/>
          </p:nvPr>
        </p:nvSpPr>
        <p:spPr>
          <a:xfrm>
            <a:off x="559568" y="3787823"/>
            <a:ext cx="11090280" cy="1946227"/>
          </a:xfrm>
          <a:prstGeom prst="rect">
            <a:avLst/>
          </a:prstGeom>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2" name="Content Placeholder 2">
            <a:extLst>
              <a:ext uri="{FF2B5EF4-FFF2-40B4-BE49-F238E27FC236}">
                <a16:creationId xmlns:a16="http://schemas.microsoft.com/office/drawing/2014/main" id="{D31A2CC3-1555-088D-98A4-F3B9CB1F937A}"/>
              </a:ext>
            </a:extLst>
          </p:cNvPr>
          <p:cNvSpPr>
            <a:spLocks noGrp="1"/>
          </p:cNvSpPr>
          <p:nvPr>
            <p:ph idx="13" hasCustomPrompt="1"/>
          </p:nvPr>
        </p:nvSpPr>
        <p:spPr>
          <a:xfrm>
            <a:off x="3540001" y="2372087"/>
            <a:ext cx="5111999" cy="208487"/>
          </a:xfrm>
          <a:prstGeom prst="rect">
            <a:avLst/>
          </a:prstGeom>
        </p:spPr>
        <p:txBody>
          <a:bodyPr/>
          <a:lstStyle>
            <a:lvl1pPr marL="0" indent="0" algn="ctr">
              <a:buNone/>
              <a:defRPr sz="1400">
                <a:solidFill>
                  <a:schemeClr val="tx1"/>
                </a:solidFill>
                <a:highlight>
                  <a:srgbClr val="9CDABC"/>
                </a:highlight>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Date &amp; Year</a:t>
            </a:r>
          </a:p>
        </p:txBody>
      </p:sp>
    </p:spTree>
    <p:extLst>
      <p:ext uri="{BB962C8B-B14F-4D97-AF65-F5344CB8AC3E}">
        <p14:creationId xmlns:p14="http://schemas.microsoft.com/office/powerpoint/2010/main" val="3822089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_1 text column + texture ">
    <p:spTree>
      <p:nvGrpSpPr>
        <p:cNvPr id="1" name=""/>
        <p:cNvGrpSpPr/>
        <p:nvPr/>
      </p:nvGrpSpPr>
      <p:grpSpPr>
        <a:xfrm>
          <a:off x="0" y="0"/>
          <a:ext cx="0" cy="0"/>
          <a:chOff x="0" y="0"/>
          <a:chExt cx="0" cy="0"/>
        </a:xfrm>
      </p:grpSpPr>
      <p:pic>
        <p:nvPicPr>
          <p:cNvPr id="10" name="Picture 9" descr="Close-up of a green liquid with bubbles&#10;&#10;AI-generated content may be incorrect.">
            <a:extLst>
              <a:ext uri="{FF2B5EF4-FFF2-40B4-BE49-F238E27FC236}">
                <a16:creationId xmlns:a16="http://schemas.microsoft.com/office/drawing/2014/main" id="{8DDE982A-008E-0B58-197F-B9ACD2763F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0"/>
            <a:ext cx="6096364" cy="6858000"/>
          </a:xfrm>
          <a:prstGeom prst="rect">
            <a:avLst/>
          </a:prstGeom>
        </p:spPr>
      </p:pic>
      <p:sp>
        <p:nvSpPr>
          <p:cNvPr id="11" name="Content Placeholder 2">
            <a:extLst>
              <a:ext uri="{FF2B5EF4-FFF2-40B4-BE49-F238E27FC236}">
                <a16:creationId xmlns:a16="http://schemas.microsoft.com/office/drawing/2014/main" id="{1A4D56AD-A157-B641-8151-91D9ACD93981}"/>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79716D02-EFBE-78BE-FFAB-73A087B495DB}"/>
              </a:ext>
            </a:extLst>
          </p:cNvPr>
          <p:cNvSpPr>
            <a:spLocks noGrp="1"/>
          </p:cNvSpPr>
          <p:nvPr>
            <p:ph idx="14" hasCustomPrompt="1"/>
          </p:nvPr>
        </p:nvSpPr>
        <p:spPr>
          <a:xfrm>
            <a:off x="551384" y="1736725"/>
            <a:ext cx="511111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itle 2">
            <a:extLst>
              <a:ext uri="{FF2B5EF4-FFF2-40B4-BE49-F238E27FC236}">
                <a16:creationId xmlns:a16="http://schemas.microsoft.com/office/drawing/2014/main" id="{48443071-85FE-6252-F501-E9C7E71B4AD5}"/>
              </a:ext>
            </a:extLst>
          </p:cNvPr>
          <p:cNvSpPr>
            <a:spLocks noGrp="1"/>
          </p:cNvSpPr>
          <p:nvPr>
            <p:ph type="title"/>
          </p:nvPr>
        </p:nvSpPr>
        <p:spPr>
          <a:xfrm>
            <a:off x="550863" y="657226"/>
            <a:ext cx="5111637"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14" name="Footer Placeholder 3">
            <a:extLst>
              <a:ext uri="{FF2B5EF4-FFF2-40B4-BE49-F238E27FC236}">
                <a16:creationId xmlns:a16="http://schemas.microsoft.com/office/drawing/2014/main" id="{BA1D472E-FFFC-CC9B-5680-F943E508CAA6}"/>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3380369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_1 text column + texture 1">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B06767-CC5F-6C25-6B3A-80C2C8F75A88}"/>
              </a:ext>
            </a:extLst>
          </p:cNvPr>
          <p:cNvSpPr>
            <a:spLocks noGrp="1"/>
          </p:cNvSpPr>
          <p:nvPr>
            <p:ph idx="13" hasCustomPrompt="1"/>
          </p:nvPr>
        </p:nvSpPr>
        <p:spPr>
          <a:xfrm>
            <a:off x="6406068" y="1121327"/>
            <a:ext cx="5417226" cy="337098"/>
          </a:xfr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E87E6F3D-EB2C-1877-1540-3819E83D0071}"/>
              </a:ext>
            </a:extLst>
          </p:cNvPr>
          <p:cNvSpPr>
            <a:spLocks noGrp="1"/>
          </p:cNvSpPr>
          <p:nvPr>
            <p:ph idx="15" hasCustomPrompt="1"/>
          </p:nvPr>
        </p:nvSpPr>
        <p:spPr>
          <a:xfrm>
            <a:off x="6406068" y="1736725"/>
            <a:ext cx="5417226" cy="3997325"/>
          </a:xfr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le 2">
            <a:extLst>
              <a:ext uri="{FF2B5EF4-FFF2-40B4-BE49-F238E27FC236}">
                <a16:creationId xmlns:a16="http://schemas.microsoft.com/office/drawing/2014/main" id="{1CDB461F-D1C5-1A55-A29F-8B38D768C139}"/>
              </a:ext>
            </a:extLst>
          </p:cNvPr>
          <p:cNvSpPr>
            <a:spLocks noGrp="1"/>
          </p:cNvSpPr>
          <p:nvPr>
            <p:ph type="title"/>
          </p:nvPr>
        </p:nvSpPr>
        <p:spPr>
          <a:xfrm>
            <a:off x="6388141" y="657226"/>
            <a:ext cx="5435153" cy="464102"/>
          </a:xfrm>
        </p:spPr>
        <p:txBody>
          <a:bodyPr/>
          <a:lstStyle>
            <a:lvl1pPr>
              <a:defRPr sz="2400">
                <a:highlight>
                  <a:srgbClr val="9CDABC"/>
                </a:highlight>
              </a:defRPr>
            </a:lvl1pPr>
          </a:lstStyle>
          <a:p>
            <a:r>
              <a:rPr lang="en-GB"/>
              <a:t>Click to edit Master title style</a:t>
            </a:r>
            <a:endParaRPr lang="en-US"/>
          </a:p>
        </p:txBody>
      </p:sp>
      <p:pic>
        <p:nvPicPr>
          <p:cNvPr id="8" name="Picture 7" descr="Close-up of a blue liquid&#10;&#10;AI-generated content may be incorrect.">
            <a:extLst>
              <a:ext uri="{FF2B5EF4-FFF2-40B4-BE49-F238E27FC236}">
                <a16:creationId xmlns:a16="http://schemas.microsoft.com/office/drawing/2014/main" id="{826A784C-F86E-9A8C-2006-A756FA8E38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293" y="-3545"/>
            <a:ext cx="6114293" cy="6861545"/>
          </a:xfrm>
          <a:prstGeom prst="rect">
            <a:avLst/>
          </a:prstGeom>
        </p:spPr>
      </p:pic>
      <p:sp>
        <p:nvSpPr>
          <p:cNvPr id="9" name="Footer Placeholder 3">
            <a:extLst>
              <a:ext uri="{FF2B5EF4-FFF2-40B4-BE49-F238E27FC236}">
                <a16:creationId xmlns:a16="http://schemas.microsoft.com/office/drawing/2014/main" id="{BE4CD430-D41B-1646-918A-727C22FB2217}"/>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821717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White_ 2 text column + texture ">
    <p:spTree>
      <p:nvGrpSpPr>
        <p:cNvPr id="1" name=""/>
        <p:cNvGrpSpPr/>
        <p:nvPr/>
      </p:nvGrpSpPr>
      <p:grpSpPr>
        <a:xfrm>
          <a:off x="0" y="0"/>
          <a:ext cx="0" cy="0"/>
          <a:chOff x="0" y="0"/>
          <a:chExt cx="0" cy="0"/>
        </a:xfrm>
      </p:grpSpPr>
      <p:pic>
        <p:nvPicPr>
          <p:cNvPr id="18" name="Picture 17" descr="A close-up of a white cream&#10;&#10;AI-generated content may be incorrect.">
            <a:extLst>
              <a:ext uri="{FF2B5EF4-FFF2-40B4-BE49-F238E27FC236}">
                <a16:creationId xmlns:a16="http://schemas.microsoft.com/office/drawing/2014/main" id="{82CDFDF7-472E-8396-DB43-7FAAB60E83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5636" y="1"/>
            <a:ext cx="6096364" cy="6858000"/>
          </a:xfrm>
          <a:prstGeom prst="rect">
            <a:avLst/>
          </a:prstGeom>
        </p:spPr>
      </p:pic>
      <p:sp>
        <p:nvSpPr>
          <p:cNvPr id="20" name="Content Placeholder 2">
            <a:extLst>
              <a:ext uri="{FF2B5EF4-FFF2-40B4-BE49-F238E27FC236}">
                <a16:creationId xmlns:a16="http://schemas.microsoft.com/office/drawing/2014/main" id="{8BCFB3E5-7A30-284A-D324-C9E849BBED71}"/>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Title 2">
            <a:extLst>
              <a:ext uri="{FF2B5EF4-FFF2-40B4-BE49-F238E27FC236}">
                <a16:creationId xmlns:a16="http://schemas.microsoft.com/office/drawing/2014/main" id="{E189A29C-17E6-6247-871E-32716D50BB94}"/>
              </a:ext>
            </a:extLst>
          </p:cNvPr>
          <p:cNvSpPr>
            <a:spLocks noGrp="1"/>
          </p:cNvSpPr>
          <p:nvPr>
            <p:ph type="title"/>
          </p:nvPr>
        </p:nvSpPr>
        <p:spPr>
          <a:xfrm>
            <a:off x="550863" y="657226"/>
            <a:ext cx="5111637"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22" name="Content Placeholder 2">
            <a:extLst>
              <a:ext uri="{FF2B5EF4-FFF2-40B4-BE49-F238E27FC236}">
                <a16:creationId xmlns:a16="http://schemas.microsoft.com/office/drawing/2014/main" id="{C6A337D2-08A6-ACB5-D021-08B415FBD7E9}"/>
              </a:ext>
            </a:extLst>
          </p:cNvPr>
          <p:cNvSpPr>
            <a:spLocks noGrp="1"/>
          </p:cNvSpPr>
          <p:nvPr>
            <p:ph idx="14" hasCustomPrompt="1"/>
          </p:nvPr>
        </p:nvSpPr>
        <p:spPr>
          <a:xfrm>
            <a:off x="5513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67375439-F8DA-7566-868D-E41F7D7CF56E}"/>
              </a:ext>
            </a:extLst>
          </p:cNvPr>
          <p:cNvSpPr>
            <a:spLocks noGrp="1"/>
          </p:cNvSpPr>
          <p:nvPr>
            <p:ph idx="19" hasCustomPrompt="1"/>
          </p:nvPr>
        </p:nvSpPr>
        <p:spPr>
          <a:xfrm>
            <a:off x="32365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Footer Placeholder 3">
            <a:extLst>
              <a:ext uri="{FF2B5EF4-FFF2-40B4-BE49-F238E27FC236}">
                <a16:creationId xmlns:a16="http://schemas.microsoft.com/office/drawing/2014/main" id="{CD3F9E83-DD90-CDA1-504D-7234FDECBEE4}"/>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876073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White_ texture + 2 column text">
    <p:spTree>
      <p:nvGrpSpPr>
        <p:cNvPr id="1" name=""/>
        <p:cNvGrpSpPr/>
        <p:nvPr/>
      </p:nvGrpSpPr>
      <p:grpSpPr>
        <a:xfrm>
          <a:off x="0" y="0"/>
          <a:ext cx="0" cy="0"/>
          <a:chOff x="0" y="0"/>
          <a:chExt cx="0" cy="0"/>
        </a:xfrm>
      </p:grpSpPr>
      <p:pic>
        <p:nvPicPr>
          <p:cNvPr id="8" name="Picture 7" descr="Close-up of bubbles in water&#10;&#10;AI-generated content may be incorrect.">
            <a:extLst>
              <a:ext uri="{FF2B5EF4-FFF2-40B4-BE49-F238E27FC236}">
                <a16:creationId xmlns:a16="http://schemas.microsoft.com/office/drawing/2014/main" id="{25E9B21B-3139-05A4-002D-6D1DCAB8F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6095997" cy="6858001"/>
          </a:xfrm>
          <a:prstGeom prst="rect">
            <a:avLst/>
          </a:prstGeom>
        </p:spPr>
      </p:pic>
      <p:sp>
        <p:nvSpPr>
          <p:cNvPr id="3" name="Content Placeholder 2">
            <a:extLst>
              <a:ext uri="{FF2B5EF4-FFF2-40B4-BE49-F238E27FC236}">
                <a16:creationId xmlns:a16="http://schemas.microsoft.com/office/drawing/2014/main" id="{946A7EF8-3647-7913-B5F4-CEB0E3096B98}"/>
              </a:ext>
            </a:extLst>
          </p:cNvPr>
          <p:cNvSpPr>
            <a:spLocks noGrp="1"/>
          </p:cNvSpPr>
          <p:nvPr>
            <p:ph idx="13" hasCustomPrompt="1"/>
          </p:nvPr>
        </p:nvSpPr>
        <p:spPr>
          <a:xfrm>
            <a:off x="65706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4" name="Title 2">
            <a:extLst>
              <a:ext uri="{FF2B5EF4-FFF2-40B4-BE49-F238E27FC236}">
                <a16:creationId xmlns:a16="http://schemas.microsoft.com/office/drawing/2014/main" id="{D283BD2D-9718-4AA1-B053-6B42F5688B7D}"/>
              </a:ext>
            </a:extLst>
          </p:cNvPr>
          <p:cNvSpPr>
            <a:spLocks noGrp="1"/>
          </p:cNvSpPr>
          <p:nvPr>
            <p:ph type="title"/>
          </p:nvPr>
        </p:nvSpPr>
        <p:spPr>
          <a:xfrm>
            <a:off x="6570663" y="657226"/>
            <a:ext cx="5111637" cy="464102"/>
          </a:xfrm>
          <a:prstGeom prst="rect">
            <a:avLst/>
          </a:prstGeom>
        </p:spPr>
        <p:txBody>
          <a:bodyPr/>
          <a:lstStyle>
            <a:lvl1pPr>
              <a:defRPr sz="2400">
                <a:highlight>
                  <a:srgbClr val="9CDABC"/>
                </a:highlight>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4FD4C37F-B310-217D-C8FD-49CC968F6869}"/>
              </a:ext>
            </a:extLst>
          </p:cNvPr>
          <p:cNvSpPr>
            <a:spLocks noGrp="1"/>
          </p:cNvSpPr>
          <p:nvPr>
            <p:ph idx="14" hasCustomPrompt="1"/>
          </p:nvPr>
        </p:nvSpPr>
        <p:spPr>
          <a:xfrm>
            <a:off x="65711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2">
            <a:extLst>
              <a:ext uri="{FF2B5EF4-FFF2-40B4-BE49-F238E27FC236}">
                <a16:creationId xmlns:a16="http://schemas.microsoft.com/office/drawing/2014/main" id="{D121C17B-FA6B-9C15-C546-8C21B9EA37DF}"/>
              </a:ext>
            </a:extLst>
          </p:cNvPr>
          <p:cNvSpPr>
            <a:spLocks noGrp="1"/>
          </p:cNvSpPr>
          <p:nvPr>
            <p:ph idx="19" hasCustomPrompt="1"/>
          </p:nvPr>
        </p:nvSpPr>
        <p:spPr>
          <a:xfrm>
            <a:off x="92563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Footer Placeholder 3">
            <a:extLst>
              <a:ext uri="{FF2B5EF4-FFF2-40B4-BE49-F238E27FC236}">
                <a16:creationId xmlns:a16="http://schemas.microsoft.com/office/drawing/2014/main" id="{BA330A66-863A-4577-816E-919E658154BC}"/>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362220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_1 text column + texture ">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5E1D304-AD4F-812C-1ECC-FD108F0961F6}"/>
              </a:ext>
            </a:extLst>
          </p:cNvPr>
          <p:cNvSpPr/>
          <p:nvPr userDrawn="1"/>
        </p:nvSpPr>
        <p:spPr>
          <a:xfrm>
            <a:off x="892" y="-3"/>
            <a:ext cx="12191108" cy="6858003"/>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8" name="Picture 7" descr="A close-up of some paint&#10;&#10;AI-generated content may be incorrect.">
            <a:extLst>
              <a:ext uri="{FF2B5EF4-FFF2-40B4-BE49-F238E27FC236}">
                <a16:creationId xmlns:a16="http://schemas.microsoft.com/office/drawing/2014/main" id="{91FC0C0A-368E-BED1-BB27-532C771931D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5274" y="0"/>
            <a:ext cx="6096726" cy="6857999"/>
          </a:xfrm>
          <a:prstGeom prst="rect">
            <a:avLst/>
          </a:prstGeom>
        </p:spPr>
      </p:pic>
      <p:sp>
        <p:nvSpPr>
          <p:cNvPr id="2" name="Content Placeholder 2">
            <a:extLst>
              <a:ext uri="{FF2B5EF4-FFF2-40B4-BE49-F238E27FC236}">
                <a16:creationId xmlns:a16="http://schemas.microsoft.com/office/drawing/2014/main" id="{E3E9D283-7606-572D-1AD8-B8E86F2FDC50}"/>
              </a:ext>
            </a:extLst>
          </p:cNvPr>
          <p:cNvSpPr>
            <a:spLocks noGrp="1"/>
          </p:cNvSpPr>
          <p:nvPr>
            <p:ph idx="13" hasCustomPrompt="1"/>
          </p:nvPr>
        </p:nvSpPr>
        <p:spPr>
          <a:xfrm>
            <a:off x="550864" y="1121327"/>
            <a:ext cx="5111999" cy="367432"/>
          </a:xfr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Content Placeholder 2">
            <a:extLst>
              <a:ext uri="{FF2B5EF4-FFF2-40B4-BE49-F238E27FC236}">
                <a16:creationId xmlns:a16="http://schemas.microsoft.com/office/drawing/2014/main" id="{09C45EE5-C351-D86A-A4A3-D1069A152F73}"/>
              </a:ext>
            </a:extLst>
          </p:cNvPr>
          <p:cNvSpPr>
            <a:spLocks noGrp="1"/>
          </p:cNvSpPr>
          <p:nvPr>
            <p:ph idx="14" hasCustomPrompt="1"/>
          </p:nvPr>
        </p:nvSpPr>
        <p:spPr>
          <a:xfrm>
            <a:off x="551384" y="1736725"/>
            <a:ext cx="5111116" cy="3997325"/>
          </a:xfr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2">
            <a:extLst>
              <a:ext uri="{FF2B5EF4-FFF2-40B4-BE49-F238E27FC236}">
                <a16:creationId xmlns:a16="http://schemas.microsoft.com/office/drawing/2014/main" id="{19DE9CAC-B4EE-DDE6-D001-1845FD187B50}"/>
              </a:ext>
            </a:extLst>
          </p:cNvPr>
          <p:cNvSpPr>
            <a:spLocks noGrp="1"/>
          </p:cNvSpPr>
          <p:nvPr>
            <p:ph type="title"/>
          </p:nvPr>
        </p:nvSpPr>
        <p:spPr>
          <a:xfrm>
            <a:off x="550863" y="657226"/>
            <a:ext cx="5111637" cy="464102"/>
          </a:xfrm>
        </p:spPr>
        <p:txBody>
          <a:bodyPr/>
          <a:lstStyle>
            <a:lvl1pPr>
              <a:defRPr sz="2400"/>
            </a:lvl1pPr>
          </a:lstStyle>
          <a:p>
            <a:r>
              <a:rPr lang="en-GB"/>
              <a:t>Click to edit Master title style</a:t>
            </a:r>
            <a:endParaRPr lang="en-US"/>
          </a:p>
        </p:txBody>
      </p:sp>
      <p:sp>
        <p:nvSpPr>
          <p:cNvPr id="6" name="Footer Placeholder 3">
            <a:extLst>
              <a:ext uri="{FF2B5EF4-FFF2-40B4-BE49-F238E27FC236}">
                <a16:creationId xmlns:a16="http://schemas.microsoft.com/office/drawing/2014/main" id="{AB0C8FDD-4CC1-6255-FF98-5FDCD21900C6}"/>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221125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_texture + 1 text column">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927534E-4650-C956-C3EF-4E8A59359286}"/>
              </a:ext>
            </a:extLst>
          </p:cNvPr>
          <p:cNvSpPr/>
          <p:nvPr userDrawn="1"/>
        </p:nvSpPr>
        <p:spPr>
          <a:xfrm>
            <a:off x="892" y="-3"/>
            <a:ext cx="12191108" cy="6858003"/>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32" name="Picture 31" descr="Smears of green paint on a white surface&#10;&#10;AI-generated content may be incorrect.">
            <a:extLst>
              <a:ext uri="{FF2B5EF4-FFF2-40B4-BE49-F238E27FC236}">
                <a16:creationId xmlns:a16="http://schemas.microsoft.com/office/drawing/2014/main" id="{00385AC1-6D79-5275-0C7E-34129BD15A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4"/>
            <a:ext cx="6095997" cy="6858004"/>
          </a:xfrm>
          <a:prstGeom prst="rect">
            <a:avLst/>
          </a:prstGeom>
        </p:spPr>
      </p:pic>
      <p:sp>
        <p:nvSpPr>
          <p:cNvPr id="34" name="Footer Placeholder 3">
            <a:extLst>
              <a:ext uri="{FF2B5EF4-FFF2-40B4-BE49-F238E27FC236}">
                <a16:creationId xmlns:a16="http://schemas.microsoft.com/office/drawing/2014/main" id="{B02329C1-7CE4-C2F8-989C-58C755E35BE4}"/>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
        <p:nvSpPr>
          <p:cNvPr id="35" name="Content Placeholder 2">
            <a:extLst>
              <a:ext uri="{FF2B5EF4-FFF2-40B4-BE49-F238E27FC236}">
                <a16:creationId xmlns:a16="http://schemas.microsoft.com/office/drawing/2014/main" id="{DA1DD7B3-963A-1ACF-573C-A3940118DDDC}"/>
              </a:ext>
            </a:extLst>
          </p:cNvPr>
          <p:cNvSpPr>
            <a:spLocks noGrp="1"/>
          </p:cNvSpPr>
          <p:nvPr>
            <p:ph idx="13" hasCustomPrompt="1"/>
          </p:nvPr>
        </p:nvSpPr>
        <p:spPr>
          <a:xfrm>
            <a:off x="6406068" y="1121327"/>
            <a:ext cx="5417226" cy="337098"/>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6" name="Content Placeholder 2">
            <a:extLst>
              <a:ext uri="{FF2B5EF4-FFF2-40B4-BE49-F238E27FC236}">
                <a16:creationId xmlns:a16="http://schemas.microsoft.com/office/drawing/2014/main" id="{38AC00FA-D7B9-F2DE-F30F-23302041BC2D}"/>
              </a:ext>
            </a:extLst>
          </p:cNvPr>
          <p:cNvSpPr>
            <a:spLocks noGrp="1"/>
          </p:cNvSpPr>
          <p:nvPr>
            <p:ph idx="15" hasCustomPrompt="1"/>
          </p:nvPr>
        </p:nvSpPr>
        <p:spPr>
          <a:xfrm>
            <a:off x="6406068" y="1736725"/>
            <a:ext cx="541722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7" name="Title 2">
            <a:extLst>
              <a:ext uri="{FF2B5EF4-FFF2-40B4-BE49-F238E27FC236}">
                <a16:creationId xmlns:a16="http://schemas.microsoft.com/office/drawing/2014/main" id="{C8FC7155-411D-473E-124E-EE8BD552A0A4}"/>
              </a:ext>
            </a:extLst>
          </p:cNvPr>
          <p:cNvSpPr>
            <a:spLocks noGrp="1"/>
          </p:cNvSpPr>
          <p:nvPr>
            <p:ph type="title"/>
          </p:nvPr>
        </p:nvSpPr>
        <p:spPr>
          <a:xfrm>
            <a:off x="6388141" y="657226"/>
            <a:ext cx="5435153" cy="464102"/>
          </a:xfrm>
          <a:prstGeom prst="rect">
            <a:avLst/>
          </a:prstGeom>
        </p:spPr>
        <p:txBody>
          <a:bodyPr/>
          <a:lstStyle>
            <a:lvl1pPr>
              <a:defRPr sz="2400"/>
            </a:lvl1pPr>
          </a:lstStyle>
          <a:p>
            <a:r>
              <a:rPr lang="en-GB"/>
              <a:t>Click to edit Master title style</a:t>
            </a:r>
            <a:endParaRPr lang="en-US"/>
          </a:p>
        </p:txBody>
      </p:sp>
    </p:spTree>
    <p:extLst>
      <p:ext uri="{BB962C8B-B14F-4D97-AF65-F5344CB8AC3E}">
        <p14:creationId xmlns:p14="http://schemas.microsoft.com/office/powerpoint/2010/main" val="619610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Green_2 text column + green texture">
    <p:spTree>
      <p:nvGrpSpPr>
        <p:cNvPr id="1" name=""/>
        <p:cNvGrpSpPr/>
        <p:nvPr/>
      </p:nvGrpSpPr>
      <p:grpSpPr>
        <a:xfrm>
          <a:off x="0" y="0"/>
          <a:ext cx="0" cy="0"/>
          <a:chOff x="0" y="0"/>
          <a:chExt cx="0" cy="0"/>
        </a:xfrm>
      </p:grpSpPr>
      <p:sp>
        <p:nvSpPr>
          <p:cNvPr id="290" name="Rectangle 2"/>
          <p:cNvSpPr/>
          <p:nvPr/>
        </p:nvSpPr>
        <p:spPr>
          <a:xfrm>
            <a:off x="892" y="-3"/>
            <a:ext cx="12191108" cy="6858003"/>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8" name="Picture 7" descr="A green paint smear on a white surface&#10;&#10;AI-generated content may be incorrect.">
            <a:extLst>
              <a:ext uri="{FF2B5EF4-FFF2-40B4-BE49-F238E27FC236}">
                <a16:creationId xmlns:a16="http://schemas.microsoft.com/office/drawing/2014/main" id="{E63BFAA7-A6F4-66E5-E346-E4B6752242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5274" y="905"/>
            <a:ext cx="6086839" cy="6857095"/>
          </a:xfrm>
          <a:prstGeom prst="rect">
            <a:avLst/>
          </a:prstGeom>
        </p:spPr>
      </p:pic>
      <p:sp>
        <p:nvSpPr>
          <p:cNvPr id="2" name="Content Placeholder 2">
            <a:extLst>
              <a:ext uri="{FF2B5EF4-FFF2-40B4-BE49-F238E27FC236}">
                <a16:creationId xmlns:a16="http://schemas.microsoft.com/office/drawing/2014/main" id="{C4F2D368-0155-939B-A534-361BBB65CBAA}"/>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Title 2">
            <a:extLst>
              <a:ext uri="{FF2B5EF4-FFF2-40B4-BE49-F238E27FC236}">
                <a16:creationId xmlns:a16="http://schemas.microsoft.com/office/drawing/2014/main" id="{1FE59B30-39C6-D655-98C2-43448D525180}"/>
              </a:ext>
            </a:extLst>
          </p:cNvPr>
          <p:cNvSpPr>
            <a:spLocks noGrp="1"/>
          </p:cNvSpPr>
          <p:nvPr>
            <p:ph type="title"/>
          </p:nvPr>
        </p:nvSpPr>
        <p:spPr>
          <a:xfrm>
            <a:off x="550863" y="657226"/>
            <a:ext cx="5111637" cy="464102"/>
          </a:xfrm>
          <a:prstGeom prst="rect">
            <a:avLst/>
          </a:prstGeom>
        </p:spPr>
        <p:txBody>
          <a:bodyPr/>
          <a:lstStyle>
            <a:lvl1pPr>
              <a:defRPr sz="2400"/>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20C9BF69-9E1B-F3F8-85B1-33B397D3AF03}"/>
              </a:ext>
            </a:extLst>
          </p:cNvPr>
          <p:cNvSpPr>
            <a:spLocks noGrp="1"/>
          </p:cNvSpPr>
          <p:nvPr>
            <p:ph idx="14" hasCustomPrompt="1"/>
          </p:nvPr>
        </p:nvSpPr>
        <p:spPr>
          <a:xfrm>
            <a:off x="5513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2">
            <a:extLst>
              <a:ext uri="{FF2B5EF4-FFF2-40B4-BE49-F238E27FC236}">
                <a16:creationId xmlns:a16="http://schemas.microsoft.com/office/drawing/2014/main" id="{8CDEB340-1678-668C-578C-A1C39B5E64C3}"/>
              </a:ext>
            </a:extLst>
          </p:cNvPr>
          <p:cNvSpPr>
            <a:spLocks noGrp="1"/>
          </p:cNvSpPr>
          <p:nvPr>
            <p:ph idx="19" hasCustomPrompt="1"/>
          </p:nvPr>
        </p:nvSpPr>
        <p:spPr>
          <a:xfrm>
            <a:off x="32365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oter Placeholder 3">
            <a:extLst>
              <a:ext uri="{FF2B5EF4-FFF2-40B4-BE49-F238E27FC236}">
                <a16:creationId xmlns:a16="http://schemas.microsoft.com/office/drawing/2014/main" id="{E9C30BB4-E7F8-23F4-FCB7-D7488E116464}"/>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756537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Green_green texture + 2 text column">
    <p:bg>
      <p:bgPr>
        <a:solidFill>
          <a:srgbClr val="F67E72"/>
        </a:solidFill>
        <a:effectLst/>
      </p:bgPr>
    </p:bg>
    <p:spTree>
      <p:nvGrpSpPr>
        <p:cNvPr id="1" name=""/>
        <p:cNvGrpSpPr/>
        <p:nvPr/>
      </p:nvGrpSpPr>
      <p:grpSpPr>
        <a:xfrm>
          <a:off x="0" y="0"/>
          <a:ext cx="0" cy="0"/>
          <a:chOff x="0" y="0"/>
          <a:chExt cx="0" cy="0"/>
        </a:xfrm>
      </p:grpSpPr>
      <p:sp>
        <p:nvSpPr>
          <p:cNvPr id="303" name="Rectangle 2"/>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2" name="Content Placeholder 2">
            <a:extLst>
              <a:ext uri="{FF2B5EF4-FFF2-40B4-BE49-F238E27FC236}">
                <a16:creationId xmlns:a16="http://schemas.microsoft.com/office/drawing/2014/main" id="{C0F9AD80-EE59-AF25-FF33-ADB94329E3C5}"/>
              </a:ext>
            </a:extLst>
          </p:cNvPr>
          <p:cNvSpPr>
            <a:spLocks noGrp="1"/>
          </p:cNvSpPr>
          <p:nvPr>
            <p:ph idx="13" hasCustomPrompt="1"/>
          </p:nvPr>
        </p:nvSpPr>
        <p:spPr>
          <a:xfrm>
            <a:off x="6340752" y="1121327"/>
            <a:ext cx="5417226" cy="337098"/>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Content Placeholder 2">
            <a:extLst>
              <a:ext uri="{FF2B5EF4-FFF2-40B4-BE49-F238E27FC236}">
                <a16:creationId xmlns:a16="http://schemas.microsoft.com/office/drawing/2014/main" id="{FAAF6FD8-34D7-A811-D755-696B052EA459}"/>
              </a:ext>
            </a:extLst>
          </p:cNvPr>
          <p:cNvSpPr>
            <a:spLocks noGrp="1"/>
          </p:cNvSpPr>
          <p:nvPr>
            <p:ph idx="15" hasCustomPrompt="1"/>
          </p:nvPr>
        </p:nvSpPr>
        <p:spPr>
          <a:xfrm>
            <a:off x="6340752"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2">
            <a:extLst>
              <a:ext uri="{FF2B5EF4-FFF2-40B4-BE49-F238E27FC236}">
                <a16:creationId xmlns:a16="http://schemas.microsoft.com/office/drawing/2014/main" id="{22B390BA-FEC5-F233-B6CC-F839A8AFF915}"/>
              </a:ext>
            </a:extLst>
          </p:cNvPr>
          <p:cNvSpPr>
            <a:spLocks noGrp="1"/>
          </p:cNvSpPr>
          <p:nvPr>
            <p:ph idx="19" hasCustomPrompt="1"/>
          </p:nvPr>
        </p:nvSpPr>
        <p:spPr>
          <a:xfrm>
            <a:off x="9221908"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itle 2">
            <a:extLst>
              <a:ext uri="{FF2B5EF4-FFF2-40B4-BE49-F238E27FC236}">
                <a16:creationId xmlns:a16="http://schemas.microsoft.com/office/drawing/2014/main" id="{02A76EA5-A8DD-9D44-C815-B4109E8B9FBA}"/>
              </a:ext>
            </a:extLst>
          </p:cNvPr>
          <p:cNvSpPr>
            <a:spLocks noGrp="1"/>
          </p:cNvSpPr>
          <p:nvPr>
            <p:ph type="title"/>
          </p:nvPr>
        </p:nvSpPr>
        <p:spPr>
          <a:xfrm>
            <a:off x="6322825" y="657226"/>
            <a:ext cx="5435153" cy="464102"/>
          </a:xfrm>
          <a:prstGeom prst="rect">
            <a:avLst/>
          </a:prstGeom>
        </p:spPr>
        <p:txBody>
          <a:bodyPr/>
          <a:lstStyle>
            <a:lvl1pPr>
              <a:defRPr sz="2400"/>
            </a:lvl1pPr>
          </a:lstStyle>
          <a:p>
            <a:r>
              <a:rPr lang="en-GB"/>
              <a:t>Click to edit Master title style</a:t>
            </a:r>
            <a:endParaRPr lang="en-US"/>
          </a:p>
        </p:txBody>
      </p:sp>
      <p:pic>
        <p:nvPicPr>
          <p:cNvPr id="9" name="Picture 8" descr="A green paint smear on a white surface&#10;&#10;AI-generated content may be incorrect.">
            <a:extLst>
              <a:ext uri="{FF2B5EF4-FFF2-40B4-BE49-F238E27FC236}">
                <a16:creationId xmlns:a16="http://schemas.microsoft.com/office/drawing/2014/main" id="{11FFC51F-62F4-1EAB-A7AE-6ECF93CC78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6095998" cy="6858000"/>
          </a:xfrm>
          <a:prstGeom prst="rect">
            <a:avLst/>
          </a:prstGeom>
        </p:spPr>
      </p:pic>
      <p:sp>
        <p:nvSpPr>
          <p:cNvPr id="11" name="Footer Placeholder 3">
            <a:extLst>
              <a:ext uri="{FF2B5EF4-FFF2-40B4-BE49-F238E27FC236}">
                <a16:creationId xmlns:a16="http://schemas.microsoft.com/office/drawing/2014/main" id="{53B2EFF6-C253-199C-060D-369915AFAD14}"/>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948951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image background_Concept text">
    <p:spTree>
      <p:nvGrpSpPr>
        <p:cNvPr id="1" name=""/>
        <p:cNvGrpSpPr/>
        <p:nvPr/>
      </p:nvGrpSpPr>
      <p:grpSpPr>
        <a:xfrm>
          <a:off x="0" y="0"/>
          <a:ext cx="0" cy="0"/>
          <a:chOff x="0" y="0"/>
          <a:chExt cx="0" cy="0"/>
        </a:xfrm>
      </p:grpSpPr>
      <p:pic>
        <p:nvPicPr>
          <p:cNvPr id="7" name="Picture 6" descr="A close-up of a paint brush&#10;&#10;AI-generated content may be incorrect.">
            <a:extLst>
              <a:ext uri="{FF2B5EF4-FFF2-40B4-BE49-F238E27FC236}">
                <a16:creationId xmlns:a16="http://schemas.microsoft.com/office/drawing/2014/main" id="{ADC7457F-F5EE-B3F2-FA4E-EA71F8304C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1" cy="6858001"/>
          </a:xfrm>
          <a:prstGeom prst="rect">
            <a:avLst/>
          </a:prstGeom>
        </p:spPr>
      </p:pic>
      <p:sp>
        <p:nvSpPr>
          <p:cNvPr id="4" name="Title Placeholder 1">
            <a:extLst>
              <a:ext uri="{FF2B5EF4-FFF2-40B4-BE49-F238E27FC236}">
                <a16:creationId xmlns:a16="http://schemas.microsoft.com/office/drawing/2014/main" id="{09C7AF3A-205A-32D5-6598-1FEAAC8C0069}"/>
              </a:ext>
            </a:extLst>
          </p:cNvPr>
          <p:cNvSpPr>
            <a:spLocks noGrp="1"/>
          </p:cNvSpPr>
          <p:nvPr>
            <p:ph type="title" hasCustomPrompt="1"/>
          </p:nvPr>
        </p:nvSpPr>
        <p:spPr>
          <a:xfrm>
            <a:off x="2198825" y="1024498"/>
            <a:ext cx="7794350" cy="816152"/>
          </a:xfrm>
          <a:prstGeom prst="rect">
            <a:avLst/>
          </a:prstGeom>
        </p:spPr>
        <p:txBody>
          <a:bodyPr vert="horz" lIns="0" tIns="0" rIns="0" bIns="0" rtlCol="0" anchor="t">
            <a:noAutofit/>
          </a:bodyPr>
          <a:lstStyle>
            <a:lvl1pPr algn="ctr">
              <a:defRPr>
                <a:solidFill>
                  <a:schemeClr val="tx1"/>
                </a:solidFill>
              </a:defRPr>
            </a:lvl1pPr>
          </a:lstStyle>
          <a:p>
            <a:r>
              <a:rPr lang="en-GB" noProof="0"/>
              <a:t>Copy title</a:t>
            </a:r>
          </a:p>
        </p:txBody>
      </p:sp>
      <p:sp>
        <p:nvSpPr>
          <p:cNvPr id="5" name="Text Placeholder 2">
            <a:extLst>
              <a:ext uri="{FF2B5EF4-FFF2-40B4-BE49-F238E27FC236}">
                <a16:creationId xmlns:a16="http://schemas.microsoft.com/office/drawing/2014/main" id="{EE136DC5-8DAE-48CD-35A5-51328F58D6DC}"/>
              </a:ext>
            </a:extLst>
          </p:cNvPr>
          <p:cNvSpPr>
            <a:spLocks noGrp="1"/>
          </p:cNvSpPr>
          <p:nvPr>
            <p:ph type="body" sz="quarter" idx="15" hasCustomPrompt="1"/>
          </p:nvPr>
        </p:nvSpPr>
        <p:spPr>
          <a:xfrm>
            <a:off x="1735923" y="1791999"/>
            <a:ext cx="8720154" cy="2677655"/>
          </a:xfrm>
          <a:prstGeom prst="rect">
            <a:avLst/>
          </a:prstGeom>
        </p:spPr>
        <p:txBody>
          <a:bodyPr anchor="ctr"/>
          <a:lstStyle>
            <a:lvl1pPr marL="0" indent="0" algn="ctr">
              <a:lnSpc>
                <a:spcPct val="150000"/>
              </a:lnSpc>
              <a:spcBef>
                <a:spcPts val="0"/>
              </a:spcBef>
              <a:spcAft>
                <a:spcPts val="1500"/>
              </a:spcAft>
              <a:buNone/>
              <a:defRPr sz="2000">
                <a:solidFill>
                  <a:schemeClr val="tx1"/>
                </a:solidFill>
              </a:defRPr>
            </a:lvl1pPr>
            <a:lvl2pPr marL="265112" indent="0" algn="ctr">
              <a:lnSpc>
                <a:spcPct val="100000"/>
              </a:lnSpc>
              <a:buNone/>
              <a:defRPr sz="2400">
                <a:solidFill>
                  <a:schemeClr val="bg1"/>
                </a:solidFill>
              </a:defRPr>
            </a:lvl2pPr>
            <a:lvl3pPr marL="501650" indent="0" algn="ctr">
              <a:lnSpc>
                <a:spcPct val="100000"/>
              </a:lnSpc>
              <a:buNone/>
              <a:defRPr sz="2400">
                <a:solidFill>
                  <a:schemeClr val="bg1"/>
                </a:solidFill>
              </a:defRPr>
            </a:lvl3pPr>
            <a:lvl4pPr marL="698500" indent="0" algn="ctr">
              <a:lnSpc>
                <a:spcPct val="100000"/>
              </a:lnSpc>
              <a:buNone/>
              <a:defRPr sz="2400">
                <a:solidFill>
                  <a:schemeClr val="bg1"/>
                </a:solidFill>
              </a:defRPr>
            </a:lvl4pPr>
            <a:lvl5pPr marL="944563" indent="0" algn="ctr">
              <a:lnSpc>
                <a:spcPct val="100000"/>
              </a:lnSpc>
              <a:buNone/>
              <a:defRPr sz="2400">
                <a:solidFill>
                  <a:schemeClr val="bg1"/>
                </a:solidFill>
              </a:defRPr>
            </a:lvl5pPr>
          </a:lstStyle>
          <a:p>
            <a:pPr lvl="0"/>
            <a:r>
              <a:rPr lang="en-GB"/>
              <a:t>Click to edit Master text styles.</a:t>
            </a:r>
          </a:p>
        </p:txBody>
      </p:sp>
      <p:sp>
        <p:nvSpPr>
          <p:cNvPr id="2" name="Footer Placeholder 3">
            <a:extLst>
              <a:ext uri="{FF2B5EF4-FFF2-40B4-BE49-F238E27FC236}">
                <a16:creationId xmlns:a16="http://schemas.microsoft.com/office/drawing/2014/main" id="{E55AD02D-4824-D4B4-5909-DEC1AFCEA87A}"/>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355715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_1 text column + colour texture">
    <p:spTree>
      <p:nvGrpSpPr>
        <p:cNvPr id="1" name=""/>
        <p:cNvGrpSpPr/>
        <p:nvPr/>
      </p:nvGrpSpPr>
      <p:grpSpPr>
        <a:xfrm>
          <a:off x="0" y="0"/>
          <a:ext cx="0" cy="0"/>
          <a:chOff x="0" y="0"/>
          <a:chExt cx="0" cy="0"/>
        </a:xfrm>
      </p:grpSpPr>
      <p:pic>
        <p:nvPicPr>
          <p:cNvPr id="4" name="Picture 3" descr="Close-up of a cream&#10;&#10;AI-generated content may be incorrect.">
            <a:extLst>
              <a:ext uri="{FF2B5EF4-FFF2-40B4-BE49-F238E27FC236}">
                <a16:creationId xmlns:a16="http://schemas.microsoft.com/office/drawing/2014/main" id="{D5E48B90-54ED-75DE-454C-069F92DB44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1" y="0"/>
            <a:ext cx="6095999" cy="6858000"/>
          </a:xfrm>
          <a:prstGeom prst="rect">
            <a:avLst/>
          </a:prstGeom>
        </p:spPr>
      </p:pic>
      <p:sp>
        <p:nvSpPr>
          <p:cNvPr id="11" name="Content Placeholder 2">
            <a:extLst>
              <a:ext uri="{FF2B5EF4-FFF2-40B4-BE49-F238E27FC236}">
                <a16:creationId xmlns:a16="http://schemas.microsoft.com/office/drawing/2014/main" id="{1A4D56AD-A157-B641-8151-91D9ACD93981}"/>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12" name="Content Placeholder 2">
            <a:extLst>
              <a:ext uri="{FF2B5EF4-FFF2-40B4-BE49-F238E27FC236}">
                <a16:creationId xmlns:a16="http://schemas.microsoft.com/office/drawing/2014/main" id="{79716D02-EFBE-78BE-FFAB-73A087B495DB}"/>
              </a:ext>
            </a:extLst>
          </p:cNvPr>
          <p:cNvSpPr>
            <a:spLocks noGrp="1"/>
          </p:cNvSpPr>
          <p:nvPr>
            <p:ph idx="14" hasCustomPrompt="1"/>
          </p:nvPr>
        </p:nvSpPr>
        <p:spPr>
          <a:xfrm>
            <a:off x="551384" y="1736725"/>
            <a:ext cx="511111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itle 2">
            <a:extLst>
              <a:ext uri="{FF2B5EF4-FFF2-40B4-BE49-F238E27FC236}">
                <a16:creationId xmlns:a16="http://schemas.microsoft.com/office/drawing/2014/main" id="{48443071-85FE-6252-F501-E9C7E71B4AD5}"/>
              </a:ext>
            </a:extLst>
          </p:cNvPr>
          <p:cNvSpPr>
            <a:spLocks noGrp="1"/>
          </p:cNvSpPr>
          <p:nvPr>
            <p:ph type="title"/>
          </p:nvPr>
        </p:nvSpPr>
        <p:spPr>
          <a:xfrm>
            <a:off x="550863" y="657226"/>
            <a:ext cx="5111637" cy="464102"/>
          </a:xfrm>
          <a:prstGeom prst="rect">
            <a:avLst/>
          </a:prstGeom>
        </p:spPr>
        <p:txBody>
          <a:bodyPr/>
          <a:lstStyle>
            <a:lvl1pPr>
              <a:defRPr sz="2400"/>
            </a:lvl1pPr>
          </a:lstStyle>
          <a:p>
            <a:r>
              <a:rPr lang="en-GB"/>
              <a:t>Click to edit Master title style</a:t>
            </a:r>
            <a:endParaRPr lang="en-US"/>
          </a:p>
        </p:txBody>
      </p:sp>
      <p:sp>
        <p:nvSpPr>
          <p:cNvPr id="5" name="Footer Placeholder 3">
            <a:extLst>
              <a:ext uri="{FF2B5EF4-FFF2-40B4-BE49-F238E27FC236}">
                <a16:creationId xmlns:a16="http://schemas.microsoft.com/office/drawing/2014/main" id="{47B33619-1906-99B2-A893-EFBD7D91DE35}"/>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802028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rt_ Title Page Texture">
    <p:spTree>
      <p:nvGrpSpPr>
        <p:cNvPr id="1" name=""/>
        <p:cNvGrpSpPr/>
        <p:nvPr/>
      </p:nvGrpSpPr>
      <p:grpSpPr>
        <a:xfrm>
          <a:off x="0" y="0"/>
          <a:ext cx="0" cy="0"/>
          <a:chOff x="0" y="0"/>
          <a:chExt cx="0" cy="0"/>
        </a:xfrm>
      </p:grpSpPr>
      <p:pic>
        <p:nvPicPr>
          <p:cNvPr id="3" name="Picture 2" descr="A person in a white robe touching her face&#10;&#10;AI-generated content may be incorrect.">
            <a:extLst>
              <a:ext uri="{FF2B5EF4-FFF2-40B4-BE49-F238E27FC236}">
                <a16:creationId xmlns:a16="http://schemas.microsoft.com/office/drawing/2014/main" id="{BAF4E8F5-5C6E-57B3-9C7B-F760C9325C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pic>
        <p:nvPicPr>
          <p:cNvPr id="11" name="Picture 10" descr="A drop of water dripping from a pipe&#10;&#10;AI-generated content may be incorrect.">
            <a:extLst>
              <a:ext uri="{FF2B5EF4-FFF2-40B4-BE49-F238E27FC236}">
                <a16:creationId xmlns:a16="http://schemas.microsoft.com/office/drawing/2014/main" id="{B3235D8E-FA3E-EB3B-08FD-B0E5E2D06A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7413" y="0"/>
            <a:ext cx="6113412" cy="6858000"/>
          </a:xfrm>
          <a:prstGeom prst="rect">
            <a:avLst/>
          </a:prstGeom>
        </p:spPr>
      </p:pic>
      <p:pic>
        <p:nvPicPr>
          <p:cNvPr id="4" name="Picture 6" descr="Picture 6">
            <a:extLst>
              <a:ext uri="{FF2B5EF4-FFF2-40B4-BE49-F238E27FC236}">
                <a16:creationId xmlns:a16="http://schemas.microsoft.com/office/drawing/2014/main" id="{51AEF98A-819D-FE0C-0879-5A6B652C62C9}"/>
              </a:ext>
            </a:extLst>
          </p:cNvPr>
          <p:cNvPicPr>
            <a:picLocks noChangeAspect="1"/>
          </p:cNvPicPr>
          <p:nvPr userDrawn="1"/>
        </p:nvPicPr>
        <p:blipFill>
          <a:blip r:embed="rId4"/>
          <a:stretch>
            <a:fillRect/>
          </a:stretch>
        </p:blipFill>
        <p:spPr>
          <a:xfrm>
            <a:off x="5234233" y="5973278"/>
            <a:ext cx="1723534" cy="641429"/>
          </a:xfrm>
          <a:prstGeom prst="rect">
            <a:avLst/>
          </a:prstGeom>
          <a:ln w="12700">
            <a:miter lim="400000"/>
          </a:ln>
        </p:spPr>
      </p:pic>
      <p:sp>
        <p:nvSpPr>
          <p:cNvPr id="12" name="Title 1">
            <a:extLst>
              <a:ext uri="{FF2B5EF4-FFF2-40B4-BE49-F238E27FC236}">
                <a16:creationId xmlns:a16="http://schemas.microsoft.com/office/drawing/2014/main" id="{465E4B30-16FE-2BE9-298F-FEDEEF4C85CF}"/>
              </a:ext>
            </a:extLst>
          </p:cNvPr>
          <p:cNvSpPr>
            <a:spLocks noGrp="1"/>
          </p:cNvSpPr>
          <p:nvPr>
            <p:ph type="ctrTitle" hasCustomPrompt="1"/>
          </p:nvPr>
        </p:nvSpPr>
        <p:spPr>
          <a:xfrm>
            <a:off x="550863" y="2663873"/>
            <a:ext cx="11090275" cy="100723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Title of presentation</a:t>
            </a:r>
          </a:p>
        </p:txBody>
      </p:sp>
      <p:sp>
        <p:nvSpPr>
          <p:cNvPr id="13" name="Subtitle 2">
            <a:extLst>
              <a:ext uri="{FF2B5EF4-FFF2-40B4-BE49-F238E27FC236}">
                <a16:creationId xmlns:a16="http://schemas.microsoft.com/office/drawing/2014/main" id="{7A009D9E-928A-7512-05D5-CE3219A788B3}"/>
              </a:ext>
            </a:extLst>
          </p:cNvPr>
          <p:cNvSpPr>
            <a:spLocks noGrp="1"/>
          </p:cNvSpPr>
          <p:nvPr>
            <p:ph type="subTitle" idx="1" hasCustomPrompt="1"/>
          </p:nvPr>
        </p:nvSpPr>
        <p:spPr>
          <a:xfrm>
            <a:off x="559568" y="3787823"/>
            <a:ext cx="11090280" cy="1946227"/>
          </a:xfrm>
          <a:prstGeom prst="rect">
            <a:avLst/>
          </a:prstGeom>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4" name="Content Placeholder 2">
            <a:extLst>
              <a:ext uri="{FF2B5EF4-FFF2-40B4-BE49-F238E27FC236}">
                <a16:creationId xmlns:a16="http://schemas.microsoft.com/office/drawing/2014/main" id="{26F5F5D6-A565-82CE-41FF-274477292771}"/>
              </a:ext>
            </a:extLst>
          </p:cNvPr>
          <p:cNvSpPr>
            <a:spLocks noGrp="1"/>
          </p:cNvSpPr>
          <p:nvPr>
            <p:ph idx="13" hasCustomPrompt="1"/>
          </p:nvPr>
        </p:nvSpPr>
        <p:spPr>
          <a:xfrm>
            <a:off x="3540001" y="2372087"/>
            <a:ext cx="5111999" cy="208487"/>
          </a:xfrm>
          <a:prstGeom prst="rect">
            <a:avLst/>
          </a:prstGeom>
        </p:spPr>
        <p:txBody>
          <a:bodyPr/>
          <a:lstStyle>
            <a:lvl1pPr marL="0" indent="0" algn="ctr">
              <a:buNone/>
              <a:defRPr sz="1400">
                <a:solidFill>
                  <a:schemeClr val="tx1"/>
                </a:solidFill>
                <a:highlight>
                  <a:srgbClr val="9CDABC"/>
                </a:highlight>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Date &amp; Year</a:t>
            </a:r>
          </a:p>
        </p:txBody>
      </p:sp>
    </p:spTree>
    <p:extLst>
      <p:ext uri="{BB962C8B-B14F-4D97-AF65-F5344CB8AC3E}">
        <p14:creationId xmlns:p14="http://schemas.microsoft.com/office/powerpoint/2010/main" val="4178185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_colour texture + 1 column text">
    <p:spTree>
      <p:nvGrpSpPr>
        <p:cNvPr id="1" name=""/>
        <p:cNvGrpSpPr/>
        <p:nvPr/>
      </p:nvGrpSpPr>
      <p:grpSpPr>
        <a:xfrm>
          <a:off x="0" y="0"/>
          <a:ext cx="0" cy="0"/>
          <a:chOff x="0" y="0"/>
          <a:chExt cx="0" cy="0"/>
        </a:xfrm>
      </p:grpSpPr>
      <p:pic>
        <p:nvPicPr>
          <p:cNvPr id="9" name="Picture 8" descr="A close up of a cream&#10;&#10;AI-generated content may be incorrect.">
            <a:extLst>
              <a:ext uri="{FF2B5EF4-FFF2-40B4-BE49-F238E27FC236}">
                <a16:creationId xmlns:a16="http://schemas.microsoft.com/office/drawing/2014/main" id="{4D64465E-1353-862D-A45F-35C6E16BA0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6095999" cy="6858000"/>
          </a:xfrm>
          <a:prstGeom prst="rect">
            <a:avLst/>
          </a:prstGeom>
        </p:spPr>
      </p:pic>
      <p:sp>
        <p:nvSpPr>
          <p:cNvPr id="5" name="Content Placeholder 2">
            <a:extLst>
              <a:ext uri="{FF2B5EF4-FFF2-40B4-BE49-F238E27FC236}">
                <a16:creationId xmlns:a16="http://schemas.microsoft.com/office/drawing/2014/main" id="{EEB06767-CC5F-6C25-6B3A-80C2C8F75A88}"/>
              </a:ext>
            </a:extLst>
          </p:cNvPr>
          <p:cNvSpPr>
            <a:spLocks noGrp="1"/>
          </p:cNvSpPr>
          <p:nvPr>
            <p:ph idx="13" hasCustomPrompt="1"/>
          </p:nvPr>
        </p:nvSpPr>
        <p:spPr>
          <a:xfrm>
            <a:off x="6406068" y="1121327"/>
            <a:ext cx="5417226" cy="337098"/>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6" name="Content Placeholder 2">
            <a:extLst>
              <a:ext uri="{FF2B5EF4-FFF2-40B4-BE49-F238E27FC236}">
                <a16:creationId xmlns:a16="http://schemas.microsoft.com/office/drawing/2014/main" id="{E87E6F3D-EB2C-1877-1540-3819E83D0071}"/>
              </a:ext>
            </a:extLst>
          </p:cNvPr>
          <p:cNvSpPr>
            <a:spLocks noGrp="1"/>
          </p:cNvSpPr>
          <p:nvPr>
            <p:ph idx="15" hasCustomPrompt="1"/>
          </p:nvPr>
        </p:nvSpPr>
        <p:spPr>
          <a:xfrm>
            <a:off x="6406068" y="1736725"/>
            <a:ext cx="541722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tle 2">
            <a:extLst>
              <a:ext uri="{FF2B5EF4-FFF2-40B4-BE49-F238E27FC236}">
                <a16:creationId xmlns:a16="http://schemas.microsoft.com/office/drawing/2014/main" id="{1CDB461F-D1C5-1A55-A29F-8B38D768C139}"/>
              </a:ext>
            </a:extLst>
          </p:cNvPr>
          <p:cNvSpPr>
            <a:spLocks noGrp="1"/>
          </p:cNvSpPr>
          <p:nvPr>
            <p:ph type="title"/>
          </p:nvPr>
        </p:nvSpPr>
        <p:spPr>
          <a:xfrm>
            <a:off x="6388141" y="657226"/>
            <a:ext cx="5435153" cy="464102"/>
          </a:xfrm>
          <a:prstGeom prst="rect">
            <a:avLst/>
          </a:prstGeom>
        </p:spPr>
        <p:txBody>
          <a:bodyPr/>
          <a:lstStyle>
            <a:lvl1pPr>
              <a:defRPr sz="2400"/>
            </a:lvl1pPr>
          </a:lstStyle>
          <a:p>
            <a:r>
              <a:rPr lang="en-GB"/>
              <a:t>Click to edit Master title style</a:t>
            </a:r>
            <a:endParaRPr lang="en-US"/>
          </a:p>
        </p:txBody>
      </p:sp>
      <p:sp>
        <p:nvSpPr>
          <p:cNvPr id="10" name="Footer Placeholder 3">
            <a:extLst>
              <a:ext uri="{FF2B5EF4-FFF2-40B4-BE49-F238E27FC236}">
                <a16:creationId xmlns:a16="http://schemas.microsoft.com/office/drawing/2014/main" id="{2D501D5A-CED0-A0B3-3F06-8A5612FABA17}"/>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736543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White_1 text column + texture image">
    <p:spTree>
      <p:nvGrpSpPr>
        <p:cNvPr id="1" name=""/>
        <p:cNvGrpSpPr/>
        <p:nvPr/>
      </p:nvGrpSpPr>
      <p:grpSpPr>
        <a:xfrm>
          <a:off x="0" y="0"/>
          <a:ext cx="0" cy="0"/>
          <a:chOff x="0" y="0"/>
          <a:chExt cx="0" cy="0"/>
        </a:xfrm>
      </p:grpSpPr>
      <p:pic>
        <p:nvPicPr>
          <p:cNvPr id="20" name="Picture 19" descr="A close-up of a liquid foundation&#10;&#10;AI-generated content may be incorrect.">
            <a:extLst>
              <a:ext uri="{FF2B5EF4-FFF2-40B4-BE49-F238E27FC236}">
                <a16:creationId xmlns:a16="http://schemas.microsoft.com/office/drawing/2014/main" id="{8D210210-B5C5-DF9B-B04A-1E0E88AACE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4549" y="-1"/>
            <a:ext cx="6097451" cy="6858001"/>
          </a:xfrm>
          <a:prstGeom prst="rect">
            <a:avLst/>
          </a:prstGeom>
        </p:spPr>
      </p:pic>
      <p:sp>
        <p:nvSpPr>
          <p:cNvPr id="2" name="Content Placeholder 2">
            <a:extLst>
              <a:ext uri="{FF2B5EF4-FFF2-40B4-BE49-F238E27FC236}">
                <a16:creationId xmlns:a16="http://schemas.microsoft.com/office/drawing/2014/main" id="{E3E9D283-7606-572D-1AD8-B8E86F2FDC50}"/>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Content Placeholder 2">
            <a:extLst>
              <a:ext uri="{FF2B5EF4-FFF2-40B4-BE49-F238E27FC236}">
                <a16:creationId xmlns:a16="http://schemas.microsoft.com/office/drawing/2014/main" id="{09C45EE5-C351-D86A-A4A3-D1069A152F73}"/>
              </a:ext>
            </a:extLst>
          </p:cNvPr>
          <p:cNvSpPr>
            <a:spLocks noGrp="1"/>
          </p:cNvSpPr>
          <p:nvPr>
            <p:ph idx="14" hasCustomPrompt="1"/>
          </p:nvPr>
        </p:nvSpPr>
        <p:spPr>
          <a:xfrm>
            <a:off x="551384" y="1736725"/>
            <a:ext cx="511111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2">
            <a:extLst>
              <a:ext uri="{FF2B5EF4-FFF2-40B4-BE49-F238E27FC236}">
                <a16:creationId xmlns:a16="http://schemas.microsoft.com/office/drawing/2014/main" id="{19DE9CAC-B4EE-DDE6-D001-1845FD187B50}"/>
              </a:ext>
            </a:extLst>
          </p:cNvPr>
          <p:cNvSpPr>
            <a:spLocks noGrp="1"/>
          </p:cNvSpPr>
          <p:nvPr>
            <p:ph type="title"/>
          </p:nvPr>
        </p:nvSpPr>
        <p:spPr>
          <a:xfrm>
            <a:off x="550863" y="657226"/>
            <a:ext cx="5111637" cy="464102"/>
          </a:xfrm>
          <a:prstGeom prst="rect">
            <a:avLst/>
          </a:prstGeom>
        </p:spPr>
        <p:txBody>
          <a:bodyPr/>
          <a:lstStyle>
            <a:lvl1pPr>
              <a:defRPr sz="2400"/>
            </a:lvl1pPr>
          </a:lstStyle>
          <a:p>
            <a:r>
              <a:rPr lang="en-GB"/>
              <a:t>Click to edit Master title style</a:t>
            </a:r>
            <a:endParaRPr lang="en-US"/>
          </a:p>
        </p:txBody>
      </p:sp>
      <p:sp>
        <p:nvSpPr>
          <p:cNvPr id="21" name="Footer Placeholder 3">
            <a:extLst>
              <a:ext uri="{FF2B5EF4-FFF2-40B4-BE49-F238E27FC236}">
                <a16:creationId xmlns:a16="http://schemas.microsoft.com/office/drawing/2014/main" id="{1DB14900-04B0-6D9A-CEEB-5F8D9721CDEE}"/>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772955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hite_texture image + 1 text column">
    <p:spTree>
      <p:nvGrpSpPr>
        <p:cNvPr id="1" name=""/>
        <p:cNvGrpSpPr/>
        <p:nvPr/>
      </p:nvGrpSpPr>
      <p:grpSpPr>
        <a:xfrm>
          <a:off x="0" y="0"/>
          <a:ext cx="0" cy="0"/>
          <a:chOff x="0" y="0"/>
          <a:chExt cx="0" cy="0"/>
        </a:xfrm>
      </p:grpSpPr>
      <p:pic>
        <p:nvPicPr>
          <p:cNvPr id="10" name="Picture 9" descr="A close-up of a white liquid&#10;&#10;AI-generated content may be incorrect.">
            <a:extLst>
              <a:ext uri="{FF2B5EF4-FFF2-40B4-BE49-F238E27FC236}">
                <a16:creationId xmlns:a16="http://schemas.microsoft.com/office/drawing/2014/main" id="{BFF01D6C-B876-68D6-D7FE-D7CC70752072}"/>
              </a:ext>
            </a:extLst>
          </p:cNvPr>
          <p:cNvPicPr>
            <a:picLocks noChangeAspect="1"/>
          </p:cNvPicPr>
          <p:nvPr userDrawn="1"/>
        </p:nvPicPr>
        <p:blipFill>
          <a:blip r:embed="rId2" cstate="print">
            <a:extLst>
              <a:ext uri="{28A0092B-C50C-407E-A947-70E740481C1C}">
                <a14:useLocalDpi xmlns:a14="http://schemas.microsoft.com/office/drawing/2010/main"/>
              </a:ext>
            </a:extLst>
          </a:blip>
          <a:srcRect l="-6"/>
          <a:stretch/>
        </p:blipFill>
        <p:spPr>
          <a:xfrm>
            <a:off x="-364" y="0"/>
            <a:ext cx="6096364" cy="6858000"/>
          </a:xfrm>
          <a:prstGeom prst="rect">
            <a:avLst/>
          </a:prstGeom>
        </p:spPr>
      </p:pic>
      <p:sp>
        <p:nvSpPr>
          <p:cNvPr id="6" name="Footer Placeholder 3">
            <a:extLst>
              <a:ext uri="{FF2B5EF4-FFF2-40B4-BE49-F238E27FC236}">
                <a16:creationId xmlns:a16="http://schemas.microsoft.com/office/drawing/2014/main" id="{62E2A621-6FE3-4EB0-7330-6699624F80F6}"/>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
        <p:nvSpPr>
          <p:cNvPr id="7" name="Content Placeholder 2">
            <a:extLst>
              <a:ext uri="{FF2B5EF4-FFF2-40B4-BE49-F238E27FC236}">
                <a16:creationId xmlns:a16="http://schemas.microsoft.com/office/drawing/2014/main" id="{601E7B86-338D-F98A-D817-A2C61E5D1AD6}"/>
              </a:ext>
            </a:extLst>
          </p:cNvPr>
          <p:cNvSpPr>
            <a:spLocks noGrp="1"/>
          </p:cNvSpPr>
          <p:nvPr>
            <p:ph idx="13" hasCustomPrompt="1"/>
          </p:nvPr>
        </p:nvSpPr>
        <p:spPr>
          <a:xfrm>
            <a:off x="6406068" y="1121327"/>
            <a:ext cx="5417226" cy="337098"/>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8" name="Content Placeholder 2">
            <a:extLst>
              <a:ext uri="{FF2B5EF4-FFF2-40B4-BE49-F238E27FC236}">
                <a16:creationId xmlns:a16="http://schemas.microsoft.com/office/drawing/2014/main" id="{4D4D6332-F0CC-99F2-222C-98866C28480C}"/>
              </a:ext>
            </a:extLst>
          </p:cNvPr>
          <p:cNvSpPr>
            <a:spLocks noGrp="1"/>
          </p:cNvSpPr>
          <p:nvPr>
            <p:ph idx="15" hasCustomPrompt="1"/>
          </p:nvPr>
        </p:nvSpPr>
        <p:spPr>
          <a:xfrm>
            <a:off x="6406068" y="1736725"/>
            <a:ext cx="5417226"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itle 2">
            <a:extLst>
              <a:ext uri="{FF2B5EF4-FFF2-40B4-BE49-F238E27FC236}">
                <a16:creationId xmlns:a16="http://schemas.microsoft.com/office/drawing/2014/main" id="{8F5ABE9D-E8B9-C95B-5E0F-B7791F50988D}"/>
              </a:ext>
            </a:extLst>
          </p:cNvPr>
          <p:cNvSpPr>
            <a:spLocks noGrp="1"/>
          </p:cNvSpPr>
          <p:nvPr>
            <p:ph type="title"/>
          </p:nvPr>
        </p:nvSpPr>
        <p:spPr>
          <a:xfrm>
            <a:off x="6388141" y="657226"/>
            <a:ext cx="5435153" cy="464102"/>
          </a:xfrm>
          <a:prstGeom prst="rect">
            <a:avLst/>
          </a:prstGeom>
        </p:spPr>
        <p:txBody>
          <a:bodyPr/>
          <a:lstStyle>
            <a:lvl1pPr>
              <a:defRPr sz="2400"/>
            </a:lvl1pPr>
          </a:lstStyle>
          <a:p>
            <a:r>
              <a:rPr lang="en-GB"/>
              <a:t>Click to edit Master title style</a:t>
            </a:r>
            <a:endParaRPr lang="en-US"/>
          </a:p>
        </p:txBody>
      </p:sp>
    </p:spTree>
    <p:extLst>
      <p:ext uri="{BB962C8B-B14F-4D97-AF65-F5344CB8AC3E}">
        <p14:creationId xmlns:p14="http://schemas.microsoft.com/office/powerpoint/2010/main" val="3496475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hite_ 2text column + texture ">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2DFDF4F-61C4-1A08-B1EF-6E41A3D95E4D}"/>
              </a:ext>
            </a:extLst>
          </p:cNvPr>
          <p:cNvSpPr/>
          <p:nvPr userDrawn="1"/>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10" name="Picture 9" descr="A close up of a white and pink swirl&#10;&#10;AI-generated content may be incorrect.">
            <a:extLst>
              <a:ext uri="{FF2B5EF4-FFF2-40B4-BE49-F238E27FC236}">
                <a16:creationId xmlns:a16="http://schemas.microsoft.com/office/drawing/2014/main" id="{33E2EEE4-4260-CA73-38BE-0350B46DB7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4363" y="0"/>
            <a:ext cx="6097637" cy="6858000"/>
          </a:xfrm>
          <a:prstGeom prst="rect">
            <a:avLst/>
          </a:prstGeom>
        </p:spPr>
      </p:pic>
      <p:sp>
        <p:nvSpPr>
          <p:cNvPr id="20" name="Content Placeholder 2">
            <a:extLst>
              <a:ext uri="{FF2B5EF4-FFF2-40B4-BE49-F238E27FC236}">
                <a16:creationId xmlns:a16="http://schemas.microsoft.com/office/drawing/2014/main" id="{8BCFB3E5-7A30-284A-D324-C9E849BBED71}"/>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21" name="Title 2">
            <a:extLst>
              <a:ext uri="{FF2B5EF4-FFF2-40B4-BE49-F238E27FC236}">
                <a16:creationId xmlns:a16="http://schemas.microsoft.com/office/drawing/2014/main" id="{E189A29C-17E6-6247-871E-32716D50BB94}"/>
              </a:ext>
            </a:extLst>
          </p:cNvPr>
          <p:cNvSpPr>
            <a:spLocks noGrp="1"/>
          </p:cNvSpPr>
          <p:nvPr>
            <p:ph type="title"/>
          </p:nvPr>
        </p:nvSpPr>
        <p:spPr>
          <a:xfrm>
            <a:off x="550863" y="657226"/>
            <a:ext cx="5111637" cy="464102"/>
          </a:xfrm>
          <a:prstGeom prst="rect">
            <a:avLst/>
          </a:prstGeom>
        </p:spPr>
        <p:txBody>
          <a:bodyPr/>
          <a:lstStyle>
            <a:lvl1pPr>
              <a:defRPr sz="2400"/>
            </a:lvl1pPr>
          </a:lstStyle>
          <a:p>
            <a:r>
              <a:rPr lang="en-GB"/>
              <a:t>Click to edit Master title style</a:t>
            </a:r>
            <a:endParaRPr lang="en-US"/>
          </a:p>
        </p:txBody>
      </p:sp>
      <p:sp>
        <p:nvSpPr>
          <p:cNvPr id="22" name="Content Placeholder 2">
            <a:extLst>
              <a:ext uri="{FF2B5EF4-FFF2-40B4-BE49-F238E27FC236}">
                <a16:creationId xmlns:a16="http://schemas.microsoft.com/office/drawing/2014/main" id="{C6A337D2-08A6-ACB5-D021-08B415FBD7E9}"/>
              </a:ext>
            </a:extLst>
          </p:cNvPr>
          <p:cNvSpPr>
            <a:spLocks noGrp="1"/>
          </p:cNvSpPr>
          <p:nvPr>
            <p:ph idx="14" hasCustomPrompt="1"/>
          </p:nvPr>
        </p:nvSpPr>
        <p:spPr>
          <a:xfrm>
            <a:off x="5513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Content Placeholder 2">
            <a:extLst>
              <a:ext uri="{FF2B5EF4-FFF2-40B4-BE49-F238E27FC236}">
                <a16:creationId xmlns:a16="http://schemas.microsoft.com/office/drawing/2014/main" id="{67375439-F8DA-7566-868D-E41F7D7CF56E}"/>
              </a:ext>
            </a:extLst>
          </p:cNvPr>
          <p:cNvSpPr>
            <a:spLocks noGrp="1"/>
          </p:cNvSpPr>
          <p:nvPr>
            <p:ph idx="19" hasCustomPrompt="1"/>
          </p:nvPr>
        </p:nvSpPr>
        <p:spPr>
          <a:xfrm>
            <a:off x="32365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Footer Placeholder 3">
            <a:extLst>
              <a:ext uri="{FF2B5EF4-FFF2-40B4-BE49-F238E27FC236}">
                <a16:creationId xmlns:a16="http://schemas.microsoft.com/office/drawing/2014/main" id="{E31C1A30-A035-FFBB-03E1-E630CA962BBB}"/>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604576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White_texture + 2 text column ">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A421C65D-EE7C-F1E2-C825-2B18F8D47207}"/>
              </a:ext>
            </a:extLst>
          </p:cNvPr>
          <p:cNvSpPr/>
          <p:nvPr userDrawn="1"/>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13" name="Picture 12" descr="A close-up of a liquid&#10;&#10;AI-generated content may be incorrect.">
            <a:extLst>
              <a:ext uri="{FF2B5EF4-FFF2-40B4-BE49-F238E27FC236}">
                <a16:creationId xmlns:a16="http://schemas.microsoft.com/office/drawing/2014/main" id="{DE1AE98F-05D4-E777-20C0-D5306362E0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04379" cy="6858000"/>
          </a:xfrm>
          <a:prstGeom prst="rect">
            <a:avLst/>
          </a:prstGeom>
        </p:spPr>
      </p:pic>
      <p:sp>
        <p:nvSpPr>
          <p:cNvPr id="3" name="Content Placeholder 2">
            <a:extLst>
              <a:ext uri="{FF2B5EF4-FFF2-40B4-BE49-F238E27FC236}">
                <a16:creationId xmlns:a16="http://schemas.microsoft.com/office/drawing/2014/main" id="{946A7EF8-3647-7913-B5F4-CEB0E3096B98}"/>
              </a:ext>
            </a:extLst>
          </p:cNvPr>
          <p:cNvSpPr>
            <a:spLocks noGrp="1"/>
          </p:cNvSpPr>
          <p:nvPr>
            <p:ph idx="13" hasCustomPrompt="1"/>
          </p:nvPr>
        </p:nvSpPr>
        <p:spPr>
          <a:xfrm>
            <a:off x="65706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4" name="Title 2">
            <a:extLst>
              <a:ext uri="{FF2B5EF4-FFF2-40B4-BE49-F238E27FC236}">
                <a16:creationId xmlns:a16="http://schemas.microsoft.com/office/drawing/2014/main" id="{D283BD2D-9718-4AA1-B053-6B42F5688B7D}"/>
              </a:ext>
            </a:extLst>
          </p:cNvPr>
          <p:cNvSpPr>
            <a:spLocks noGrp="1"/>
          </p:cNvSpPr>
          <p:nvPr>
            <p:ph type="title"/>
          </p:nvPr>
        </p:nvSpPr>
        <p:spPr>
          <a:xfrm>
            <a:off x="6570663" y="657226"/>
            <a:ext cx="5111637" cy="464102"/>
          </a:xfrm>
          <a:prstGeom prst="rect">
            <a:avLst/>
          </a:prstGeom>
        </p:spPr>
        <p:txBody>
          <a:bodyPr/>
          <a:lstStyle>
            <a:lvl1pPr>
              <a:defRPr sz="2400"/>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4FD4C37F-B310-217D-C8FD-49CC968F6869}"/>
              </a:ext>
            </a:extLst>
          </p:cNvPr>
          <p:cNvSpPr>
            <a:spLocks noGrp="1"/>
          </p:cNvSpPr>
          <p:nvPr>
            <p:ph idx="14" hasCustomPrompt="1"/>
          </p:nvPr>
        </p:nvSpPr>
        <p:spPr>
          <a:xfrm>
            <a:off x="6571184"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2">
            <a:extLst>
              <a:ext uri="{FF2B5EF4-FFF2-40B4-BE49-F238E27FC236}">
                <a16:creationId xmlns:a16="http://schemas.microsoft.com/office/drawing/2014/main" id="{D121C17B-FA6B-9C15-C546-8C21B9EA37DF}"/>
              </a:ext>
            </a:extLst>
          </p:cNvPr>
          <p:cNvSpPr>
            <a:spLocks noGrp="1"/>
          </p:cNvSpPr>
          <p:nvPr>
            <p:ph idx="19" hasCustomPrompt="1"/>
          </p:nvPr>
        </p:nvSpPr>
        <p:spPr>
          <a:xfrm>
            <a:off x="9256397" y="1736725"/>
            <a:ext cx="2536070" cy="3997325"/>
          </a:xfrm>
          <a:prstGeom prst="rect">
            <a:avLst/>
          </a:prstGeom>
        </p:spPr>
        <p:txBody>
          <a:bodyPr/>
          <a:lstStyle>
            <a:lvl1pPr marL="0" indent="0">
              <a:buNone/>
              <a:defRPr>
                <a:latin typeface="Oriflame Sans 2.0" panose="020B0502020204020303" pitchFamily="34" charset="0"/>
              </a:defRPr>
            </a:lvl1pPr>
            <a:lvl2pPr marL="608012" indent="-342900">
              <a:buFont typeface="Arial" panose="020B0604020202020204" pitchFamily="34" charset="0"/>
              <a:buChar char="•"/>
              <a:defRPr>
                <a:latin typeface="Oriflame Sans 2.0" panose="020B0502020204020303" pitchFamily="34" charset="0"/>
              </a:defRPr>
            </a:lvl2pPr>
            <a:lvl3pPr marL="844550" indent="-342900">
              <a:buFont typeface="Arial" panose="020B0604020202020204" pitchFamily="34" charset="0"/>
              <a:buChar char="•"/>
              <a:defRPr>
                <a:latin typeface="Oriflame Sans 2.0" panose="020B0502020204020303" pitchFamily="34" charset="0"/>
              </a:defRPr>
            </a:lvl3pPr>
            <a:lvl4pPr marL="1041400" indent="-342900">
              <a:buFont typeface="Arial" panose="020B0604020202020204" pitchFamily="34" charset="0"/>
              <a:buChar char="•"/>
              <a:defRPr>
                <a:latin typeface="Oriflame Sans 2.0" panose="020B0502020204020303" pitchFamily="34" charset="0"/>
              </a:defRPr>
            </a:lvl4pPr>
            <a:lvl5pPr marL="1287463" indent="-342900">
              <a:buFont typeface="Arial" panose="020B0604020202020204" pitchFamily="34" charset="0"/>
              <a:buChar cha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oter Placeholder 3">
            <a:extLst>
              <a:ext uri="{FF2B5EF4-FFF2-40B4-BE49-F238E27FC236}">
                <a16:creationId xmlns:a16="http://schemas.microsoft.com/office/drawing/2014/main" id="{B43FF4B5-493B-7714-970B-46DA553C8574}"/>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748732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_Agenda + Choice im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B1E42BB-2F20-BCC4-F7A9-8DDD4B98104E}"/>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3" name="Content Placeholder 2">
            <a:extLst>
              <a:ext uri="{FF2B5EF4-FFF2-40B4-BE49-F238E27FC236}">
                <a16:creationId xmlns:a16="http://schemas.microsoft.com/office/drawing/2014/main" id="{CA2070B2-EA1E-4F4B-A9EB-9985857926C9}"/>
              </a:ext>
            </a:extLst>
          </p:cNvPr>
          <p:cNvSpPr>
            <a:spLocks noGrp="1"/>
          </p:cNvSpPr>
          <p:nvPr>
            <p:ph idx="14" hasCustomPrompt="1"/>
          </p:nvPr>
        </p:nvSpPr>
        <p:spPr>
          <a:xfrm>
            <a:off x="551384" y="1736725"/>
            <a:ext cx="5111116" cy="3997325"/>
          </a:xfrm>
          <a:prstGeom prst="rect">
            <a:avLst/>
          </a:prstGeom>
        </p:spPr>
        <p:txBody>
          <a:bodyPr/>
          <a:lstStyle>
            <a:lvl1pPr>
              <a:defRPr>
                <a:latin typeface="Oriflame Sans 2.0" panose="020B0502020204020303" pitchFamily="34" charset="0"/>
              </a:defRPr>
            </a:lvl1pPr>
            <a:lvl2pPr>
              <a:defRPr>
                <a:latin typeface="Oriflame Sans 2.0" panose="020B0502020204020303" pitchFamily="34" charset="0"/>
              </a:defRPr>
            </a:lvl2pPr>
            <a:lvl3pPr>
              <a:defRPr>
                <a:latin typeface="Oriflame Sans 2.0" panose="020B0502020204020303" pitchFamily="34" charset="0"/>
              </a:defRPr>
            </a:lvl3pPr>
            <a:lvl4pPr>
              <a:defRPr>
                <a:latin typeface="Oriflame Sans 2.0" panose="020B0502020204020303" pitchFamily="34" charset="0"/>
              </a:defRPr>
            </a:lvl4pPr>
            <a:lvl5pP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icture Placeholder 3">
            <a:extLst>
              <a:ext uri="{FF2B5EF4-FFF2-40B4-BE49-F238E27FC236}">
                <a16:creationId xmlns:a16="http://schemas.microsoft.com/office/drawing/2014/main" id="{1105D2A6-C69E-532E-9A22-D70CB5E285BF}"/>
              </a:ext>
            </a:extLst>
          </p:cNvPr>
          <p:cNvSpPr>
            <a:spLocks noGrp="1"/>
          </p:cNvSpPr>
          <p:nvPr>
            <p:ph type="pic" sz="quarter" idx="15"/>
          </p:nvPr>
        </p:nvSpPr>
        <p:spPr>
          <a:xfrm>
            <a:off x="6096000" y="0"/>
            <a:ext cx="6096000" cy="6858000"/>
          </a:xfrm>
          <a:prstGeom prst="rect">
            <a:avLst/>
          </a:prstGeom>
          <a:solidFill>
            <a:schemeClr val="bg1">
              <a:lumMod val="75000"/>
            </a:schemeClr>
          </a:solidFill>
        </p:spPr>
        <p:txBody>
          <a:bodyPr/>
          <a:lstStyle/>
          <a:p>
            <a:r>
              <a:rPr lang="en-GB" dirty="0"/>
              <a:t>Click icon to add picture</a:t>
            </a:r>
            <a:endParaRPr lang="en-SE" dirty="0"/>
          </a:p>
        </p:txBody>
      </p:sp>
      <p:sp>
        <p:nvSpPr>
          <p:cNvPr id="5" name="Title 2">
            <a:extLst>
              <a:ext uri="{FF2B5EF4-FFF2-40B4-BE49-F238E27FC236}">
                <a16:creationId xmlns:a16="http://schemas.microsoft.com/office/drawing/2014/main" id="{EC8A3024-70EA-F312-113C-248F2C50F790}"/>
              </a:ext>
            </a:extLst>
          </p:cNvPr>
          <p:cNvSpPr>
            <a:spLocks noGrp="1"/>
          </p:cNvSpPr>
          <p:nvPr>
            <p:ph type="title"/>
          </p:nvPr>
        </p:nvSpPr>
        <p:spPr>
          <a:xfrm>
            <a:off x="551044" y="657226"/>
            <a:ext cx="5111637" cy="464102"/>
          </a:xfrm>
          <a:prstGeom prst="rect">
            <a:avLst/>
          </a:prstGeom>
        </p:spPr>
        <p:txBody>
          <a:bodyPr/>
          <a:lstStyle>
            <a:lvl1pPr>
              <a:defRPr sz="2400"/>
            </a:lvl1pPr>
          </a:lstStyle>
          <a:p>
            <a:r>
              <a:rPr lang="en-GB"/>
              <a:t>Click to edit Master title style</a:t>
            </a:r>
            <a:endParaRPr lang="en-US"/>
          </a:p>
        </p:txBody>
      </p:sp>
      <p:sp>
        <p:nvSpPr>
          <p:cNvPr id="6" name="Footer Placeholder 3">
            <a:extLst>
              <a:ext uri="{FF2B5EF4-FFF2-40B4-BE49-F238E27FC236}">
                <a16:creationId xmlns:a16="http://schemas.microsoft.com/office/drawing/2014/main" id="{15273CAE-80D4-E360-BFB8-83EC689A2967}"/>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3322359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_Choice image + Agenda">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31A49AD-CFFB-49B3-E2B1-E60CC8D43A46}"/>
              </a:ext>
            </a:extLst>
          </p:cNvPr>
          <p:cNvSpPr>
            <a:spLocks noGrp="1"/>
          </p:cNvSpPr>
          <p:nvPr>
            <p:ph idx="14" hasCustomPrompt="1"/>
          </p:nvPr>
        </p:nvSpPr>
        <p:spPr>
          <a:xfrm>
            <a:off x="6647384" y="1736725"/>
            <a:ext cx="5111116" cy="3997325"/>
          </a:xfrm>
          <a:prstGeom prst="rect">
            <a:avLst/>
          </a:prstGeom>
        </p:spPr>
        <p:txBody>
          <a:bodyPr/>
          <a:lstStyle>
            <a:lvl1pPr>
              <a:defRPr>
                <a:latin typeface="Oriflame Sans 2.0" panose="020B0502020204020303" pitchFamily="34" charset="0"/>
              </a:defRPr>
            </a:lvl1pPr>
            <a:lvl2pPr>
              <a:defRPr>
                <a:latin typeface="Oriflame Sans 2.0" panose="020B0502020204020303" pitchFamily="34" charset="0"/>
              </a:defRPr>
            </a:lvl2pPr>
            <a:lvl3pPr>
              <a:defRPr>
                <a:latin typeface="Oriflame Sans 2.0" panose="020B0502020204020303" pitchFamily="34" charset="0"/>
              </a:defRPr>
            </a:lvl3pPr>
            <a:lvl4pPr>
              <a:defRPr>
                <a:latin typeface="Oriflame Sans 2.0" panose="020B0502020204020303" pitchFamily="34" charset="0"/>
              </a:defRPr>
            </a:lvl4pPr>
            <a:lvl5pPr>
              <a:defRPr>
                <a:latin typeface="Oriflame Sans 2.0" panose="020B0502020204020303" pitchFamily="34" charset="0"/>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2">
            <a:extLst>
              <a:ext uri="{FF2B5EF4-FFF2-40B4-BE49-F238E27FC236}">
                <a16:creationId xmlns:a16="http://schemas.microsoft.com/office/drawing/2014/main" id="{20FBC044-F223-829D-6D90-9AB5329A1F69}"/>
              </a:ext>
            </a:extLst>
          </p:cNvPr>
          <p:cNvSpPr>
            <a:spLocks noGrp="1"/>
          </p:cNvSpPr>
          <p:nvPr>
            <p:ph idx="13" hasCustomPrompt="1"/>
          </p:nvPr>
        </p:nvSpPr>
        <p:spPr>
          <a:xfrm>
            <a:off x="6646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Subheading</a:t>
            </a:r>
          </a:p>
        </p:txBody>
      </p:sp>
      <p:sp>
        <p:nvSpPr>
          <p:cNvPr id="4" name="Picture Placeholder 3">
            <a:extLst>
              <a:ext uri="{FF2B5EF4-FFF2-40B4-BE49-F238E27FC236}">
                <a16:creationId xmlns:a16="http://schemas.microsoft.com/office/drawing/2014/main" id="{A3135D5A-257C-1D8C-19A4-F54EFEA8A5FF}"/>
              </a:ext>
            </a:extLst>
          </p:cNvPr>
          <p:cNvSpPr>
            <a:spLocks noGrp="1"/>
          </p:cNvSpPr>
          <p:nvPr>
            <p:ph type="pic" sz="quarter" idx="15"/>
          </p:nvPr>
        </p:nvSpPr>
        <p:spPr>
          <a:xfrm>
            <a:off x="1201" y="0"/>
            <a:ext cx="6096000" cy="6858000"/>
          </a:xfrm>
          <a:prstGeom prst="rect">
            <a:avLst/>
          </a:prstGeom>
          <a:solidFill>
            <a:schemeClr val="bg1">
              <a:lumMod val="75000"/>
            </a:schemeClr>
          </a:solidFill>
        </p:spPr>
        <p:txBody>
          <a:bodyPr/>
          <a:lstStyle/>
          <a:p>
            <a:r>
              <a:rPr lang="en-GB" dirty="0"/>
              <a:t>Click icon to add picture</a:t>
            </a:r>
            <a:endParaRPr lang="en-SE" dirty="0"/>
          </a:p>
        </p:txBody>
      </p:sp>
      <p:sp>
        <p:nvSpPr>
          <p:cNvPr id="5" name="Title 2">
            <a:extLst>
              <a:ext uri="{FF2B5EF4-FFF2-40B4-BE49-F238E27FC236}">
                <a16:creationId xmlns:a16="http://schemas.microsoft.com/office/drawing/2014/main" id="{0F387A04-6702-D652-C164-43202148E6A2}"/>
              </a:ext>
            </a:extLst>
          </p:cNvPr>
          <p:cNvSpPr>
            <a:spLocks noGrp="1"/>
          </p:cNvSpPr>
          <p:nvPr>
            <p:ph type="title"/>
          </p:nvPr>
        </p:nvSpPr>
        <p:spPr>
          <a:xfrm>
            <a:off x="6647044" y="657226"/>
            <a:ext cx="5111637" cy="464102"/>
          </a:xfrm>
          <a:prstGeom prst="rect">
            <a:avLst/>
          </a:prstGeom>
        </p:spPr>
        <p:txBody>
          <a:bodyPr/>
          <a:lstStyle>
            <a:lvl1pPr>
              <a:defRPr sz="2400"/>
            </a:lvl1pPr>
          </a:lstStyle>
          <a:p>
            <a:r>
              <a:rPr lang="en-GB"/>
              <a:t>Click to edit Master title style</a:t>
            </a:r>
            <a:endParaRPr lang="en-US"/>
          </a:p>
        </p:txBody>
      </p:sp>
      <p:sp>
        <p:nvSpPr>
          <p:cNvPr id="7" name="Footer Placeholder 3">
            <a:extLst>
              <a:ext uri="{FF2B5EF4-FFF2-40B4-BE49-F238E27FC236}">
                <a16:creationId xmlns:a16="http://schemas.microsoft.com/office/drawing/2014/main" id="{522886CF-C903-70F9-1184-F573AEE51616}"/>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3793886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size image + centered text">
    <p:spTree>
      <p:nvGrpSpPr>
        <p:cNvPr id="1" name=""/>
        <p:cNvGrpSpPr/>
        <p:nvPr/>
      </p:nvGrpSpPr>
      <p:grpSpPr>
        <a:xfrm>
          <a:off x="0" y="0"/>
          <a:ext cx="0" cy="0"/>
          <a:chOff x="0" y="0"/>
          <a:chExt cx="0" cy="0"/>
        </a:xfrm>
      </p:grpSpPr>
      <p:pic>
        <p:nvPicPr>
          <p:cNvPr id="4" name="Picture 3" descr="A selfie of two women&#10;&#10;AI-generated content may be incorrect.">
            <a:extLst>
              <a:ext uri="{FF2B5EF4-FFF2-40B4-BE49-F238E27FC236}">
                <a16:creationId xmlns:a16="http://schemas.microsoft.com/office/drawing/2014/main" id="{CDE7B503-A452-6257-321C-808F1DF4CE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Title 2">
            <a:extLst>
              <a:ext uri="{FF2B5EF4-FFF2-40B4-BE49-F238E27FC236}">
                <a16:creationId xmlns:a16="http://schemas.microsoft.com/office/drawing/2014/main" id="{D127C808-E135-C82D-CFAB-9C33CF55E1DD}"/>
              </a:ext>
            </a:extLst>
          </p:cNvPr>
          <p:cNvSpPr>
            <a:spLocks noGrp="1"/>
          </p:cNvSpPr>
          <p:nvPr>
            <p:ph type="title"/>
          </p:nvPr>
        </p:nvSpPr>
        <p:spPr>
          <a:xfrm>
            <a:off x="2836357" y="3196948"/>
            <a:ext cx="6519285" cy="464102"/>
          </a:xfrm>
          <a:prstGeom prst="rect">
            <a:avLst/>
          </a:prstGeom>
        </p:spPr>
        <p:txBody>
          <a:bodyPr/>
          <a:lstStyle>
            <a:lvl1pPr algn="ctr">
              <a:defRPr sz="3200">
                <a:solidFill>
                  <a:schemeClr val="bg1"/>
                </a:solidFill>
              </a:defRPr>
            </a:lvl1pPr>
          </a:lstStyle>
          <a:p>
            <a:r>
              <a:rPr lang="en-GB"/>
              <a:t>Click to edit Master title style</a:t>
            </a:r>
            <a:endParaRPr lang="en-US"/>
          </a:p>
        </p:txBody>
      </p:sp>
      <p:pic>
        <p:nvPicPr>
          <p:cNvPr id="9" name="Picture 8" descr="A black and white logo&#10;&#10;AI-generated content may be incorrect.">
            <a:extLst>
              <a:ext uri="{FF2B5EF4-FFF2-40B4-BE49-F238E27FC236}">
                <a16:creationId xmlns:a16="http://schemas.microsoft.com/office/drawing/2014/main" id="{86E2E6B7-B843-6820-C50D-CD03F98966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1564" y="5986178"/>
            <a:ext cx="1688871" cy="628529"/>
          </a:xfrm>
          <a:prstGeom prst="rect">
            <a:avLst/>
          </a:prstGeom>
        </p:spPr>
      </p:pic>
    </p:spTree>
    <p:extLst>
      <p:ext uri="{BB962C8B-B14F-4D97-AF65-F5344CB8AC3E}">
        <p14:creationId xmlns:p14="http://schemas.microsoft.com/office/powerpoint/2010/main" val="483262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image moodboard + text">
    <p:spTree>
      <p:nvGrpSpPr>
        <p:cNvPr id="1" name=""/>
        <p:cNvGrpSpPr/>
        <p:nvPr/>
      </p:nvGrpSpPr>
      <p:grpSpPr>
        <a:xfrm>
          <a:off x="0" y="0"/>
          <a:ext cx="0" cy="0"/>
          <a:chOff x="0" y="0"/>
          <a:chExt cx="0" cy="0"/>
        </a:xfrm>
      </p:grpSpPr>
      <p:pic>
        <p:nvPicPr>
          <p:cNvPr id="10" name="Picture 9" descr="A person sitting on the floor&#10;&#10;AI-generated content may be incorrect.">
            <a:extLst>
              <a:ext uri="{FF2B5EF4-FFF2-40B4-BE49-F238E27FC236}">
                <a16:creationId xmlns:a16="http://schemas.microsoft.com/office/drawing/2014/main" id="{25522657-D8B6-6E63-7D55-9D9CBC9BCB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3" y="-2"/>
            <a:ext cx="4113251" cy="6858001"/>
          </a:xfrm>
          <a:prstGeom prst="rect">
            <a:avLst/>
          </a:prstGeom>
        </p:spPr>
      </p:pic>
      <p:pic>
        <p:nvPicPr>
          <p:cNvPr id="5" name="Picture 4" descr="A selfie of two women&#10;&#10;AI-generated content may be incorrect.">
            <a:extLst>
              <a:ext uri="{FF2B5EF4-FFF2-40B4-BE49-F238E27FC236}">
                <a16:creationId xmlns:a16="http://schemas.microsoft.com/office/drawing/2014/main" id="{9DD7F0AE-7E23-67A4-09C4-8790B70C48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02099" y="-2"/>
            <a:ext cx="4087814" cy="6858001"/>
          </a:xfrm>
          <a:prstGeom prst="rect">
            <a:avLst/>
          </a:prstGeom>
        </p:spPr>
      </p:pic>
      <p:sp>
        <p:nvSpPr>
          <p:cNvPr id="11" name="Title 2">
            <a:extLst>
              <a:ext uri="{FF2B5EF4-FFF2-40B4-BE49-F238E27FC236}">
                <a16:creationId xmlns:a16="http://schemas.microsoft.com/office/drawing/2014/main" id="{6BB4F5DA-CD41-25AD-BB2D-B2D9997F5814}"/>
              </a:ext>
            </a:extLst>
          </p:cNvPr>
          <p:cNvSpPr>
            <a:spLocks noGrp="1"/>
          </p:cNvSpPr>
          <p:nvPr>
            <p:ph type="title"/>
          </p:nvPr>
        </p:nvSpPr>
        <p:spPr>
          <a:xfrm>
            <a:off x="8724201" y="2691291"/>
            <a:ext cx="2884219" cy="1475414"/>
          </a:xfrm>
          <a:prstGeom prst="rect">
            <a:avLst/>
          </a:prstGeom>
        </p:spPr>
        <p:txBody>
          <a:bodyPr/>
          <a:lstStyle>
            <a:lvl1pPr algn="l">
              <a:defRPr sz="32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4034061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Fullsize image of choic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FAB3006-AB4E-3360-0519-13BF62637D88}"/>
              </a:ext>
            </a:extLst>
          </p:cNvPr>
          <p:cNvSpPr>
            <a:spLocks noGrp="1"/>
          </p:cNvSpPr>
          <p:nvPr>
            <p:ph type="pic" sz="quarter" idx="11" hasCustomPrompt="1"/>
          </p:nvPr>
        </p:nvSpPr>
        <p:spPr>
          <a:xfrm>
            <a:off x="1202" y="-2"/>
            <a:ext cx="12190798" cy="6858001"/>
          </a:xfrm>
          <a:prstGeom prst="rect">
            <a:avLst/>
          </a:prstGeom>
          <a:solidFill>
            <a:schemeClr val="bg1">
              <a:lumMod val="75000"/>
            </a:schemeClr>
          </a:solidFill>
        </p:spPr>
        <p:txBody>
          <a:bodyPr/>
          <a:lstStyle/>
          <a:p>
            <a:r>
              <a:rPr lang="en-SE" dirty="0"/>
              <a:t>Large image</a:t>
            </a:r>
          </a:p>
        </p:txBody>
      </p:sp>
    </p:spTree>
    <p:extLst>
      <p:ext uri="{BB962C8B-B14F-4D97-AF65-F5344CB8AC3E}">
        <p14:creationId xmlns:p14="http://schemas.microsoft.com/office/powerpoint/2010/main" val="238314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pic>
        <p:nvPicPr>
          <p:cNvPr id="11" name="Picture 10" descr="A group of green and white bottles&#10;&#10;AI-generated content may be incorrect.">
            <a:extLst>
              <a:ext uri="{FF2B5EF4-FFF2-40B4-BE49-F238E27FC236}">
                <a16:creationId xmlns:a16="http://schemas.microsoft.com/office/drawing/2014/main" id="{66F58E86-7F94-CC09-44FB-B2C09DAB64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5999" y="-1"/>
            <a:ext cx="6096001" cy="6858001"/>
          </a:xfrm>
          <a:prstGeom prst="rect">
            <a:avLst/>
          </a:prstGeom>
        </p:spPr>
      </p:pic>
      <p:sp>
        <p:nvSpPr>
          <p:cNvPr id="14" name="Title Placeholder 1">
            <a:extLst>
              <a:ext uri="{FF2B5EF4-FFF2-40B4-BE49-F238E27FC236}">
                <a16:creationId xmlns:a16="http://schemas.microsoft.com/office/drawing/2014/main" id="{33B87164-A7C6-6174-4C83-8F7895C9FF76}"/>
              </a:ext>
            </a:extLst>
          </p:cNvPr>
          <p:cNvSpPr>
            <a:spLocks noGrp="1"/>
          </p:cNvSpPr>
          <p:nvPr>
            <p:ph type="title" hasCustomPrompt="1"/>
          </p:nvPr>
        </p:nvSpPr>
        <p:spPr>
          <a:xfrm>
            <a:off x="550864" y="702195"/>
            <a:ext cx="5111999" cy="337098"/>
          </a:xfrm>
          <a:prstGeom prst="rect">
            <a:avLst/>
          </a:prstGeom>
        </p:spPr>
        <p:txBody>
          <a:bodyPr vert="horz" lIns="0" tIns="0" rIns="0" bIns="0" rtlCol="0" anchor="b">
            <a:noAutofit/>
          </a:bodyPr>
          <a:lstStyle>
            <a:lvl1pPr>
              <a:defRPr b="1">
                <a:highlight>
                  <a:srgbClr val="9CDABC"/>
                </a:highlight>
                <a:latin typeface="Oriflame Sans 2.0" panose="020B0502020204020303" pitchFamily="34" charset="0"/>
              </a:defRPr>
            </a:lvl1pPr>
          </a:lstStyle>
          <a:p>
            <a:r>
              <a:rPr lang="en-GB" noProof="0"/>
              <a:t>Agenda</a:t>
            </a:r>
          </a:p>
        </p:txBody>
      </p:sp>
      <p:sp>
        <p:nvSpPr>
          <p:cNvPr id="15" name="Content Placeholder 2">
            <a:extLst>
              <a:ext uri="{FF2B5EF4-FFF2-40B4-BE49-F238E27FC236}">
                <a16:creationId xmlns:a16="http://schemas.microsoft.com/office/drawing/2014/main" id="{2626FB4B-EBC0-1BF0-E723-349405E5DC4B}"/>
              </a:ext>
            </a:extLst>
          </p:cNvPr>
          <p:cNvSpPr>
            <a:spLocks noGrp="1"/>
          </p:cNvSpPr>
          <p:nvPr>
            <p:ph idx="13" hasCustomPrompt="1"/>
          </p:nvPr>
        </p:nvSpPr>
        <p:spPr>
          <a:xfrm>
            <a:off x="550864" y="1121327"/>
            <a:ext cx="5111999" cy="367432"/>
          </a:xfr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Date</a:t>
            </a:r>
          </a:p>
        </p:txBody>
      </p:sp>
      <p:sp>
        <p:nvSpPr>
          <p:cNvPr id="16" name="Content Placeholder 2">
            <a:extLst>
              <a:ext uri="{FF2B5EF4-FFF2-40B4-BE49-F238E27FC236}">
                <a16:creationId xmlns:a16="http://schemas.microsoft.com/office/drawing/2014/main" id="{02275D74-277E-6901-0122-DEBE32002184}"/>
              </a:ext>
            </a:extLst>
          </p:cNvPr>
          <p:cNvSpPr>
            <a:spLocks noGrp="1"/>
          </p:cNvSpPr>
          <p:nvPr>
            <p:ph idx="14" hasCustomPrompt="1"/>
          </p:nvPr>
        </p:nvSpPr>
        <p:spPr>
          <a:xfrm>
            <a:off x="551384" y="1736725"/>
            <a:ext cx="5111116" cy="3997325"/>
          </a:xfrm>
        </p:spPr>
        <p:txBody>
          <a:bodyPr/>
          <a:lstStyle>
            <a:lvl1pPr>
              <a:defRPr>
                <a:latin typeface="Oriflame Sans 2.0" panose="020B0502020204020303" pitchFamily="34" charset="0"/>
              </a:defRPr>
            </a:lvl1pPr>
            <a:lvl2pPr marL="265112" indent="0">
              <a:buNone/>
              <a:defRPr>
                <a:latin typeface="Oriflame Sans 2.0" panose="020B0502020204020303" pitchFamily="34" charset="0"/>
              </a:defRPr>
            </a:lvl2pPr>
            <a:lvl3pPr>
              <a:defRPr>
                <a:latin typeface="Oriflame Sans 2.0" panose="020B0502020204020303" pitchFamily="34" charset="0"/>
              </a:defRPr>
            </a:lvl3pPr>
            <a:lvl4pPr>
              <a:defRPr>
                <a:latin typeface="Oriflame Sans 2.0" panose="020B0502020204020303" pitchFamily="34" charset="0"/>
              </a:defRPr>
            </a:lvl4pPr>
            <a:lvl5pPr>
              <a:defRPr>
                <a:latin typeface="Oriflame Sans 2.0" panose="020B0502020204020303" pitchFamily="34" charset="0"/>
              </a:defRPr>
            </a:lvl5pPr>
          </a:lstStyle>
          <a:p>
            <a:pPr lvl="0"/>
            <a:r>
              <a:rPr lang="en-GB" noProof="0"/>
              <a:t>Part 1</a:t>
            </a:r>
          </a:p>
          <a:p>
            <a:pPr lvl="1"/>
            <a:r>
              <a:rPr lang="en-GB" noProof="0"/>
              <a:t>Activity 1		10-11</a:t>
            </a:r>
          </a:p>
          <a:p>
            <a:pPr lvl="1"/>
            <a:r>
              <a:rPr lang="en-GB" noProof="0"/>
              <a:t>Activity 2		11-12</a:t>
            </a:r>
          </a:p>
          <a:p>
            <a:pPr lvl="1"/>
            <a:endParaRPr lang="en-GB" noProof="0"/>
          </a:p>
          <a:p>
            <a:pPr lvl="0"/>
            <a:r>
              <a:rPr lang="en-GB" noProof="0"/>
              <a:t>Part 1</a:t>
            </a:r>
          </a:p>
          <a:p>
            <a:pPr lvl="1"/>
            <a:r>
              <a:rPr lang="en-GB" noProof="0"/>
              <a:t>Activity 1		10-11</a:t>
            </a:r>
          </a:p>
          <a:p>
            <a:pPr lvl="1"/>
            <a:r>
              <a:rPr lang="en-GB" noProof="0"/>
              <a:t>Activity 2		11-12</a:t>
            </a:r>
          </a:p>
        </p:txBody>
      </p:sp>
      <p:sp>
        <p:nvSpPr>
          <p:cNvPr id="18" name="Footer Placeholder 3">
            <a:extLst>
              <a:ext uri="{FF2B5EF4-FFF2-40B4-BE49-F238E27FC236}">
                <a16:creationId xmlns:a16="http://schemas.microsoft.com/office/drawing/2014/main" id="{5AD5CAE8-4D87-5BEA-6E9B-6E0443849EB2}"/>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355016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ual image board">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7EF487D-4167-65F0-93D4-D6B09BE59B9B}"/>
              </a:ext>
            </a:extLst>
          </p:cNvPr>
          <p:cNvSpPr>
            <a:spLocks noGrp="1"/>
          </p:cNvSpPr>
          <p:nvPr>
            <p:ph type="pic" sz="quarter" idx="10" hasCustomPrompt="1"/>
          </p:nvPr>
        </p:nvSpPr>
        <p:spPr>
          <a:xfrm>
            <a:off x="6096000" y="0"/>
            <a:ext cx="6096000" cy="6858001"/>
          </a:xfrm>
          <a:prstGeom prst="rect">
            <a:avLst/>
          </a:prstGeom>
          <a:solidFill>
            <a:schemeClr val="bg1">
              <a:lumMod val="65000"/>
            </a:schemeClr>
          </a:solidFill>
        </p:spPr>
        <p:txBody>
          <a:bodyPr/>
          <a:lstStyle/>
          <a:p>
            <a:r>
              <a:rPr lang="en-SE" dirty="0"/>
              <a:t>Dual mood board</a:t>
            </a:r>
          </a:p>
        </p:txBody>
      </p:sp>
      <p:sp>
        <p:nvSpPr>
          <p:cNvPr id="3" name="Picture Placeholder 2">
            <a:extLst>
              <a:ext uri="{FF2B5EF4-FFF2-40B4-BE49-F238E27FC236}">
                <a16:creationId xmlns:a16="http://schemas.microsoft.com/office/drawing/2014/main" id="{F31B6AE0-8B88-9284-75EF-FC458340EF29}"/>
              </a:ext>
            </a:extLst>
          </p:cNvPr>
          <p:cNvSpPr>
            <a:spLocks noGrp="1"/>
          </p:cNvSpPr>
          <p:nvPr>
            <p:ph type="pic" sz="quarter" idx="11" hasCustomPrompt="1"/>
          </p:nvPr>
        </p:nvSpPr>
        <p:spPr>
          <a:xfrm>
            <a:off x="1202" y="-2"/>
            <a:ext cx="6096000" cy="6858001"/>
          </a:xfrm>
          <a:prstGeom prst="rect">
            <a:avLst/>
          </a:prstGeom>
          <a:solidFill>
            <a:schemeClr val="bg1">
              <a:lumMod val="85000"/>
            </a:schemeClr>
          </a:solidFill>
        </p:spPr>
        <p:txBody>
          <a:bodyPr/>
          <a:lstStyle/>
          <a:p>
            <a:r>
              <a:rPr lang="en-SE" dirty="0"/>
              <a:t>Dual mood board</a:t>
            </a:r>
          </a:p>
        </p:txBody>
      </p:sp>
    </p:spTree>
    <p:extLst>
      <p:ext uri="{BB962C8B-B14F-4D97-AF65-F5344CB8AC3E}">
        <p14:creationId xmlns:p14="http://schemas.microsoft.com/office/powerpoint/2010/main" val="843017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age moodboard">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7EF487D-4167-65F0-93D4-D6B09BE59B9B}"/>
              </a:ext>
            </a:extLst>
          </p:cNvPr>
          <p:cNvSpPr>
            <a:spLocks noGrp="1"/>
          </p:cNvSpPr>
          <p:nvPr>
            <p:ph type="pic" sz="quarter" idx="10" hasCustomPrompt="1"/>
          </p:nvPr>
        </p:nvSpPr>
        <p:spPr>
          <a:xfrm>
            <a:off x="8189258" y="1"/>
            <a:ext cx="4002741" cy="6858000"/>
          </a:xfrm>
          <a:prstGeom prst="rect">
            <a:avLst/>
          </a:prstGeom>
          <a:solidFill>
            <a:schemeClr val="bg1">
              <a:lumMod val="65000"/>
            </a:schemeClr>
          </a:solidFill>
        </p:spPr>
        <p:txBody>
          <a:bodyPr/>
          <a:lstStyle/>
          <a:p>
            <a:r>
              <a:rPr lang="pl-PL"/>
              <a:t>Three images mood</a:t>
            </a:r>
            <a:r>
              <a:rPr lang="en-SE" dirty="0"/>
              <a:t>board</a:t>
            </a:r>
          </a:p>
        </p:txBody>
      </p:sp>
      <p:sp>
        <p:nvSpPr>
          <p:cNvPr id="3" name="Picture Placeholder 2">
            <a:extLst>
              <a:ext uri="{FF2B5EF4-FFF2-40B4-BE49-F238E27FC236}">
                <a16:creationId xmlns:a16="http://schemas.microsoft.com/office/drawing/2014/main" id="{F31B6AE0-8B88-9284-75EF-FC458340EF29}"/>
              </a:ext>
            </a:extLst>
          </p:cNvPr>
          <p:cNvSpPr>
            <a:spLocks noGrp="1"/>
          </p:cNvSpPr>
          <p:nvPr>
            <p:ph type="pic" sz="quarter" idx="11" hasCustomPrompt="1"/>
          </p:nvPr>
        </p:nvSpPr>
        <p:spPr>
          <a:xfrm>
            <a:off x="1202" y="-2"/>
            <a:ext cx="4100151" cy="6858001"/>
          </a:xfrm>
          <a:prstGeom prst="rect">
            <a:avLst/>
          </a:prstGeom>
          <a:solidFill>
            <a:schemeClr val="bg1">
              <a:lumMod val="85000"/>
            </a:schemeClr>
          </a:solidFill>
        </p:spPr>
        <p:txBody>
          <a:bodyPr/>
          <a:lstStyle>
            <a:lvl1pPr>
              <a:defRPr/>
            </a:lvl1pPr>
          </a:lstStyle>
          <a:p>
            <a:r>
              <a:rPr lang="pl-PL"/>
              <a:t>Three images mood</a:t>
            </a:r>
            <a:r>
              <a:rPr lang="en-SE" dirty="0"/>
              <a:t>board</a:t>
            </a:r>
          </a:p>
        </p:txBody>
      </p:sp>
      <p:sp>
        <p:nvSpPr>
          <p:cNvPr id="7" name="Picture Placeholder 6">
            <a:extLst>
              <a:ext uri="{FF2B5EF4-FFF2-40B4-BE49-F238E27FC236}">
                <a16:creationId xmlns:a16="http://schemas.microsoft.com/office/drawing/2014/main" id="{7008621F-6F26-CB82-3EDA-9DDB6F561753}"/>
              </a:ext>
            </a:extLst>
          </p:cNvPr>
          <p:cNvSpPr>
            <a:spLocks noGrp="1"/>
          </p:cNvSpPr>
          <p:nvPr>
            <p:ph type="pic" sz="quarter" idx="12" hasCustomPrompt="1"/>
          </p:nvPr>
        </p:nvSpPr>
        <p:spPr>
          <a:xfrm>
            <a:off x="4102100" y="0"/>
            <a:ext cx="4087813" cy="6858000"/>
          </a:xfrm>
          <a:prstGeom prst="rect">
            <a:avLst/>
          </a:prstGeom>
          <a:solidFill>
            <a:schemeClr val="bg1">
              <a:lumMod val="75000"/>
            </a:schemeClr>
          </a:solidFill>
        </p:spPr>
        <p:txBody>
          <a:bodyPr/>
          <a:lstStyle/>
          <a:p>
            <a:pPr marL="228600" marR="0" lvl="0" indent="-228600" algn="l" defTabSz="914400" rtl="0" eaLnBrk="1" fontAlgn="auto" latinLnBrk="0" hangingPunct="1">
              <a:lnSpc>
                <a:spcPct val="110000"/>
              </a:lnSpc>
              <a:spcBef>
                <a:spcPts val="1000"/>
              </a:spcBef>
              <a:spcAft>
                <a:spcPts val="0"/>
              </a:spcAft>
              <a:buClrTx/>
              <a:buSzPct val="110000"/>
              <a:buFont typeface="Arial"/>
              <a:buChar char="•"/>
              <a:tabLst/>
              <a:defRPr/>
            </a:pPr>
            <a:r>
              <a:rPr lang="pl-PL"/>
              <a:t>Three images mood</a:t>
            </a:r>
            <a:r>
              <a:rPr lang="en-SE" dirty="0"/>
              <a:t>board</a:t>
            </a:r>
          </a:p>
          <a:p>
            <a:endParaRPr lang="en-PL"/>
          </a:p>
        </p:txBody>
      </p:sp>
    </p:spTree>
    <p:extLst>
      <p:ext uri="{BB962C8B-B14F-4D97-AF65-F5344CB8AC3E}">
        <p14:creationId xmlns:p14="http://schemas.microsoft.com/office/powerpoint/2010/main" val="2812197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mage moodboard">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C8053BA-C7B3-C461-2D8C-5CAF7189B260}"/>
              </a:ext>
            </a:extLst>
          </p:cNvPr>
          <p:cNvSpPr>
            <a:spLocks noGrp="1"/>
          </p:cNvSpPr>
          <p:nvPr>
            <p:ph type="pic" sz="quarter" idx="13"/>
          </p:nvPr>
        </p:nvSpPr>
        <p:spPr>
          <a:xfrm>
            <a:off x="0" y="0"/>
            <a:ext cx="6096000" cy="3456000"/>
          </a:xfrm>
          <a:prstGeom prst="rect">
            <a:avLst/>
          </a:prstGeom>
          <a:solidFill>
            <a:schemeClr val="bg1">
              <a:lumMod val="85000"/>
            </a:schemeClr>
          </a:solidFill>
        </p:spPr>
        <p:txBody>
          <a:bodyPr/>
          <a:lstStyle/>
          <a:p>
            <a:r>
              <a:rPr lang="en-GB" dirty="0"/>
              <a:t>Click icon to add picture</a:t>
            </a:r>
            <a:endParaRPr lang="en-SE" dirty="0"/>
          </a:p>
        </p:txBody>
      </p:sp>
      <p:sp>
        <p:nvSpPr>
          <p:cNvPr id="3" name="Picture Placeholder 2">
            <a:extLst>
              <a:ext uri="{FF2B5EF4-FFF2-40B4-BE49-F238E27FC236}">
                <a16:creationId xmlns:a16="http://schemas.microsoft.com/office/drawing/2014/main" id="{7C06FE6D-5813-D3FE-A7D5-1C5F938D3403}"/>
              </a:ext>
            </a:extLst>
          </p:cNvPr>
          <p:cNvSpPr>
            <a:spLocks noGrp="1"/>
          </p:cNvSpPr>
          <p:nvPr>
            <p:ph type="pic" sz="quarter" idx="15"/>
          </p:nvPr>
        </p:nvSpPr>
        <p:spPr>
          <a:xfrm>
            <a:off x="0" y="3402000"/>
            <a:ext cx="6096000" cy="3456000"/>
          </a:xfrm>
          <a:prstGeom prst="rect">
            <a:avLst/>
          </a:prstGeom>
          <a:solidFill>
            <a:schemeClr val="bg1">
              <a:lumMod val="65000"/>
            </a:schemeClr>
          </a:solidFill>
        </p:spPr>
        <p:txBody>
          <a:bodyPr/>
          <a:lstStyle/>
          <a:p>
            <a:r>
              <a:rPr lang="en-GB" dirty="0"/>
              <a:t>Click icon to add picture</a:t>
            </a:r>
            <a:endParaRPr lang="en-SE" dirty="0"/>
          </a:p>
        </p:txBody>
      </p:sp>
      <p:sp>
        <p:nvSpPr>
          <p:cNvPr id="4" name="Picture Placeholder 2">
            <a:extLst>
              <a:ext uri="{FF2B5EF4-FFF2-40B4-BE49-F238E27FC236}">
                <a16:creationId xmlns:a16="http://schemas.microsoft.com/office/drawing/2014/main" id="{5F32AF0B-5505-6708-F694-D2F1627F1E38}"/>
              </a:ext>
            </a:extLst>
          </p:cNvPr>
          <p:cNvSpPr>
            <a:spLocks noGrp="1"/>
          </p:cNvSpPr>
          <p:nvPr>
            <p:ph type="pic" sz="quarter" idx="18"/>
          </p:nvPr>
        </p:nvSpPr>
        <p:spPr>
          <a:xfrm>
            <a:off x="6096000" y="0"/>
            <a:ext cx="6096000" cy="3456000"/>
          </a:xfrm>
          <a:prstGeom prst="rect">
            <a:avLst/>
          </a:prstGeom>
          <a:solidFill>
            <a:schemeClr val="bg1">
              <a:lumMod val="75000"/>
            </a:schemeClr>
          </a:solidFill>
        </p:spPr>
        <p:txBody>
          <a:bodyPr/>
          <a:lstStyle/>
          <a:p>
            <a:r>
              <a:rPr lang="en-GB" dirty="0"/>
              <a:t>Click icon to add picture</a:t>
            </a:r>
            <a:endParaRPr lang="en-SE" dirty="0"/>
          </a:p>
        </p:txBody>
      </p:sp>
      <p:sp>
        <p:nvSpPr>
          <p:cNvPr id="5" name="Picture Placeholder 2">
            <a:extLst>
              <a:ext uri="{FF2B5EF4-FFF2-40B4-BE49-F238E27FC236}">
                <a16:creationId xmlns:a16="http://schemas.microsoft.com/office/drawing/2014/main" id="{DA3414E0-32B1-E08B-6119-300ACFFA00B5}"/>
              </a:ext>
            </a:extLst>
          </p:cNvPr>
          <p:cNvSpPr>
            <a:spLocks noGrp="1"/>
          </p:cNvSpPr>
          <p:nvPr>
            <p:ph type="pic" sz="quarter" idx="19"/>
          </p:nvPr>
        </p:nvSpPr>
        <p:spPr>
          <a:xfrm>
            <a:off x="6096000" y="3402000"/>
            <a:ext cx="6096000" cy="3456000"/>
          </a:xfrm>
          <a:prstGeom prst="rect">
            <a:avLst/>
          </a:prstGeom>
          <a:solidFill>
            <a:schemeClr val="bg1">
              <a:lumMod val="50000"/>
            </a:schemeClr>
          </a:solidFill>
        </p:spPr>
        <p:txBody>
          <a:bodyPr/>
          <a:lstStyle/>
          <a:p>
            <a:r>
              <a:rPr lang="en-GB" dirty="0"/>
              <a:t>Click icon to add picture</a:t>
            </a:r>
            <a:endParaRPr lang="en-SE" dirty="0"/>
          </a:p>
        </p:txBody>
      </p:sp>
    </p:spTree>
    <p:extLst>
      <p:ext uri="{BB962C8B-B14F-4D97-AF65-F5344CB8AC3E}">
        <p14:creationId xmlns:p14="http://schemas.microsoft.com/office/powerpoint/2010/main" val="1902071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 image moodboard">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9BFB26C-2E2B-BF33-14FA-973355DAE632}"/>
              </a:ext>
            </a:extLst>
          </p:cNvPr>
          <p:cNvSpPr>
            <a:spLocks noGrp="1"/>
          </p:cNvSpPr>
          <p:nvPr>
            <p:ph type="pic" sz="quarter" idx="13"/>
          </p:nvPr>
        </p:nvSpPr>
        <p:spPr>
          <a:xfrm>
            <a:off x="-1" y="0"/>
            <a:ext cx="4077325" cy="3456000"/>
          </a:xfrm>
          <a:prstGeom prst="rect">
            <a:avLst/>
          </a:prstGeom>
          <a:solidFill>
            <a:schemeClr val="bg1">
              <a:lumMod val="85000"/>
            </a:schemeClr>
          </a:solidFill>
        </p:spPr>
        <p:txBody>
          <a:bodyPr/>
          <a:lstStyle/>
          <a:p>
            <a:r>
              <a:rPr lang="en-GB" dirty="0"/>
              <a:t>Click icon to add picture</a:t>
            </a:r>
            <a:endParaRPr lang="en-SE" dirty="0"/>
          </a:p>
        </p:txBody>
      </p:sp>
      <p:sp>
        <p:nvSpPr>
          <p:cNvPr id="14" name="Picture Placeholder 2">
            <a:extLst>
              <a:ext uri="{FF2B5EF4-FFF2-40B4-BE49-F238E27FC236}">
                <a16:creationId xmlns:a16="http://schemas.microsoft.com/office/drawing/2014/main" id="{DB0DC3F6-FD26-4224-36AA-3CCBCC0ACD85}"/>
              </a:ext>
            </a:extLst>
          </p:cNvPr>
          <p:cNvSpPr>
            <a:spLocks noGrp="1"/>
          </p:cNvSpPr>
          <p:nvPr>
            <p:ph type="pic" sz="quarter" idx="15"/>
          </p:nvPr>
        </p:nvSpPr>
        <p:spPr>
          <a:xfrm>
            <a:off x="0" y="3402000"/>
            <a:ext cx="4077324" cy="3456000"/>
          </a:xfrm>
          <a:prstGeom prst="rect">
            <a:avLst/>
          </a:prstGeom>
          <a:solidFill>
            <a:schemeClr val="bg1">
              <a:lumMod val="65000"/>
            </a:schemeClr>
          </a:solidFill>
        </p:spPr>
        <p:txBody>
          <a:bodyPr/>
          <a:lstStyle/>
          <a:p>
            <a:r>
              <a:rPr lang="en-GB" dirty="0"/>
              <a:t>Click icon to add picture</a:t>
            </a:r>
            <a:endParaRPr lang="en-SE" dirty="0"/>
          </a:p>
        </p:txBody>
      </p:sp>
      <p:sp>
        <p:nvSpPr>
          <p:cNvPr id="15" name="Picture Placeholder 2">
            <a:extLst>
              <a:ext uri="{FF2B5EF4-FFF2-40B4-BE49-F238E27FC236}">
                <a16:creationId xmlns:a16="http://schemas.microsoft.com/office/drawing/2014/main" id="{8FA6B62B-9C12-7C3A-5E2D-F75F2C37489B}"/>
              </a:ext>
            </a:extLst>
          </p:cNvPr>
          <p:cNvSpPr>
            <a:spLocks noGrp="1"/>
          </p:cNvSpPr>
          <p:nvPr>
            <p:ph type="pic" sz="quarter" idx="18"/>
          </p:nvPr>
        </p:nvSpPr>
        <p:spPr>
          <a:xfrm>
            <a:off x="8114674" y="0"/>
            <a:ext cx="4077326" cy="3456000"/>
          </a:xfrm>
          <a:prstGeom prst="rect">
            <a:avLst/>
          </a:prstGeom>
          <a:solidFill>
            <a:schemeClr val="bg1">
              <a:lumMod val="85000"/>
            </a:schemeClr>
          </a:solidFill>
        </p:spPr>
        <p:txBody>
          <a:bodyPr/>
          <a:lstStyle/>
          <a:p>
            <a:r>
              <a:rPr lang="en-GB" dirty="0"/>
              <a:t>Click icon to add picture</a:t>
            </a:r>
            <a:endParaRPr lang="en-SE" dirty="0"/>
          </a:p>
        </p:txBody>
      </p:sp>
      <p:sp>
        <p:nvSpPr>
          <p:cNvPr id="16" name="Picture Placeholder 2">
            <a:extLst>
              <a:ext uri="{FF2B5EF4-FFF2-40B4-BE49-F238E27FC236}">
                <a16:creationId xmlns:a16="http://schemas.microsoft.com/office/drawing/2014/main" id="{E124F349-9265-5798-ECEA-E49714F37346}"/>
              </a:ext>
            </a:extLst>
          </p:cNvPr>
          <p:cNvSpPr>
            <a:spLocks noGrp="1"/>
          </p:cNvSpPr>
          <p:nvPr>
            <p:ph type="pic" sz="quarter" idx="19"/>
          </p:nvPr>
        </p:nvSpPr>
        <p:spPr>
          <a:xfrm>
            <a:off x="8114674" y="3402000"/>
            <a:ext cx="4077326" cy="3456000"/>
          </a:xfrm>
          <a:prstGeom prst="rect">
            <a:avLst/>
          </a:prstGeom>
          <a:solidFill>
            <a:schemeClr val="bg1">
              <a:lumMod val="75000"/>
            </a:schemeClr>
          </a:solidFill>
        </p:spPr>
        <p:txBody>
          <a:bodyPr/>
          <a:lstStyle/>
          <a:p>
            <a:r>
              <a:rPr lang="en-GB" dirty="0"/>
              <a:t>Click icon to add picture</a:t>
            </a:r>
            <a:endParaRPr lang="en-SE" dirty="0"/>
          </a:p>
        </p:txBody>
      </p:sp>
      <p:sp>
        <p:nvSpPr>
          <p:cNvPr id="21" name="Picture Placeholder 20">
            <a:extLst>
              <a:ext uri="{FF2B5EF4-FFF2-40B4-BE49-F238E27FC236}">
                <a16:creationId xmlns:a16="http://schemas.microsoft.com/office/drawing/2014/main" id="{E1CAFC0F-6B70-4676-85FE-4D46CBD8A7BE}"/>
              </a:ext>
            </a:extLst>
          </p:cNvPr>
          <p:cNvSpPr>
            <a:spLocks noGrp="1"/>
          </p:cNvSpPr>
          <p:nvPr>
            <p:ph type="pic" sz="quarter" idx="20"/>
          </p:nvPr>
        </p:nvSpPr>
        <p:spPr>
          <a:xfrm>
            <a:off x="4076700" y="0"/>
            <a:ext cx="4038600" cy="3402013"/>
          </a:xfrm>
          <a:prstGeom prst="rect">
            <a:avLst/>
          </a:prstGeom>
          <a:solidFill>
            <a:schemeClr val="bg1">
              <a:lumMod val="75000"/>
            </a:schemeClr>
          </a:solidFill>
        </p:spPr>
        <p:txBody>
          <a:bodyPr/>
          <a:lstStyle>
            <a:lvl1pPr marL="0" indent="0">
              <a:buNone/>
              <a:defRPr/>
            </a:lvl1pPr>
          </a:lstStyle>
          <a:p>
            <a:pPr marL="228600" marR="0" lvl="0" indent="-228600" algn="l" defTabSz="914400" rtl="0" eaLnBrk="1" fontAlgn="auto" latinLnBrk="0" hangingPunct="1">
              <a:lnSpc>
                <a:spcPct val="110000"/>
              </a:lnSpc>
              <a:spcBef>
                <a:spcPts val="1000"/>
              </a:spcBef>
              <a:spcAft>
                <a:spcPts val="0"/>
              </a:spcAft>
              <a:buClrTx/>
              <a:buSzPct val="110000"/>
              <a:buFont typeface="Arial"/>
              <a:buChar char="•"/>
              <a:tabLst/>
              <a:defRPr/>
            </a:pPr>
            <a:r>
              <a:rPr lang="en-GB" dirty="0"/>
              <a:t>Click icon to add picture</a:t>
            </a:r>
            <a:endParaRPr lang="en-SE" dirty="0"/>
          </a:p>
        </p:txBody>
      </p:sp>
      <p:sp>
        <p:nvSpPr>
          <p:cNvPr id="23" name="Picture Placeholder 22">
            <a:extLst>
              <a:ext uri="{FF2B5EF4-FFF2-40B4-BE49-F238E27FC236}">
                <a16:creationId xmlns:a16="http://schemas.microsoft.com/office/drawing/2014/main" id="{E8DE7E61-3FCA-126B-299C-681256761373}"/>
              </a:ext>
            </a:extLst>
          </p:cNvPr>
          <p:cNvSpPr>
            <a:spLocks noGrp="1"/>
          </p:cNvSpPr>
          <p:nvPr>
            <p:ph type="pic" sz="quarter" idx="21"/>
          </p:nvPr>
        </p:nvSpPr>
        <p:spPr>
          <a:xfrm>
            <a:off x="4076700" y="3402013"/>
            <a:ext cx="4038600" cy="3455987"/>
          </a:xfrm>
          <a:prstGeom prst="rect">
            <a:avLst/>
          </a:prstGeom>
          <a:solidFill>
            <a:schemeClr val="bg1">
              <a:lumMod val="85000"/>
            </a:schemeClr>
          </a:solidFill>
        </p:spPr>
        <p:txBody>
          <a:bodyPr/>
          <a:lstStyle>
            <a:lvl1pPr marL="0" indent="0">
              <a:buNone/>
              <a:defRPr/>
            </a:lvl1pPr>
          </a:lstStyle>
          <a:p>
            <a:pPr marL="228600" marR="0" lvl="0" indent="-228600" algn="l" defTabSz="914400" rtl="0" eaLnBrk="1" fontAlgn="auto" latinLnBrk="0" hangingPunct="1">
              <a:lnSpc>
                <a:spcPct val="110000"/>
              </a:lnSpc>
              <a:spcBef>
                <a:spcPts val="1000"/>
              </a:spcBef>
              <a:spcAft>
                <a:spcPts val="0"/>
              </a:spcAft>
              <a:buClrTx/>
              <a:buSzPct val="110000"/>
              <a:buFont typeface="Arial"/>
              <a:buChar char="•"/>
              <a:tabLst/>
              <a:defRPr/>
            </a:pPr>
            <a:r>
              <a:rPr lang="en-GB" dirty="0"/>
              <a:t>Click icon to add picture</a:t>
            </a:r>
            <a:endParaRPr lang="en-SE" dirty="0"/>
          </a:p>
        </p:txBody>
      </p:sp>
    </p:spTree>
    <p:extLst>
      <p:ext uri="{BB962C8B-B14F-4D97-AF65-F5344CB8AC3E}">
        <p14:creationId xmlns:p14="http://schemas.microsoft.com/office/powerpoint/2010/main" val="749808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 image mood board">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3F3FB193-F3AB-3EA1-352C-41D91EFCCE99}"/>
              </a:ext>
            </a:extLst>
          </p:cNvPr>
          <p:cNvSpPr>
            <a:spLocks noGrp="1"/>
          </p:cNvSpPr>
          <p:nvPr>
            <p:ph type="pic" sz="quarter" idx="13"/>
          </p:nvPr>
        </p:nvSpPr>
        <p:spPr>
          <a:xfrm>
            <a:off x="0" y="0"/>
            <a:ext cx="2448232" cy="3456000"/>
          </a:xfrm>
          <a:prstGeom prst="rect">
            <a:avLst/>
          </a:prstGeom>
          <a:solidFill>
            <a:schemeClr val="bg1">
              <a:lumMod val="85000"/>
            </a:schemeClr>
          </a:solidFill>
        </p:spPr>
        <p:txBody>
          <a:bodyPr/>
          <a:lstStyle/>
          <a:p>
            <a:r>
              <a:rPr lang="en-GB" dirty="0"/>
              <a:t>Click icon to add picture</a:t>
            </a:r>
            <a:endParaRPr lang="en-SE" dirty="0"/>
          </a:p>
        </p:txBody>
      </p:sp>
      <p:sp>
        <p:nvSpPr>
          <p:cNvPr id="13" name="Picture Placeholder 2">
            <a:extLst>
              <a:ext uri="{FF2B5EF4-FFF2-40B4-BE49-F238E27FC236}">
                <a16:creationId xmlns:a16="http://schemas.microsoft.com/office/drawing/2014/main" id="{0754656D-CE13-3DDB-7367-A99C920FEF60}"/>
              </a:ext>
            </a:extLst>
          </p:cNvPr>
          <p:cNvSpPr>
            <a:spLocks noGrp="1"/>
          </p:cNvSpPr>
          <p:nvPr>
            <p:ph type="pic" sz="quarter" idx="15"/>
          </p:nvPr>
        </p:nvSpPr>
        <p:spPr>
          <a:xfrm>
            <a:off x="0" y="3402000"/>
            <a:ext cx="2448232" cy="3456000"/>
          </a:xfrm>
          <a:prstGeom prst="rect">
            <a:avLst/>
          </a:prstGeom>
          <a:solidFill>
            <a:schemeClr val="bg1">
              <a:lumMod val="75000"/>
            </a:schemeClr>
          </a:solidFill>
        </p:spPr>
        <p:txBody>
          <a:bodyPr/>
          <a:lstStyle/>
          <a:p>
            <a:r>
              <a:rPr lang="en-GB" dirty="0"/>
              <a:t>Click icon to add picture</a:t>
            </a:r>
            <a:endParaRPr lang="en-SE" dirty="0"/>
          </a:p>
        </p:txBody>
      </p:sp>
      <p:sp>
        <p:nvSpPr>
          <p:cNvPr id="14" name="Picture Placeholder 2">
            <a:extLst>
              <a:ext uri="{FF2B5EF4-FFF2-40B4-BE49-F238E27FC236}">
                <a16:creationId xmlns:a16="http://schemas.microsoft.com/office/drawing/2014/main" id="{57FDE7DD-865A-4516-7C0A-83F8C69D956C}"/>
              </a:ext>
            </a:extLst>
          </p:cNvPr>
          <p:cNvSpPr>
            <a:spLocks noGrp="1"/>
          </p:cNvSpPr>
          <p:nvPr>
            <p:ph type="pic" sz="quarter" idx="16"/>
          </p:nvPr>
        </p:nvSpPr>
        <p:spPr>
          <a:xfrm>
            <a:off x="9743768" y="0"/>
            <a:ext cx="2448232" cy="3456000"/>
          </a:xfrm>
          <a:prstGeom prst="rect">
            <a:avLst/>
          </a:prstGeom>
          <a:solidFill>
            <a:schemeClr val="bg1">
              <a:lumMod val="85000"/>
            </a:schemeClr>
          </a:solidFill>
        </p:spPr>
        <p:txBody>
          <a:bodyPr/>
          <a:lstStyle/>
          <a:p>
            <a:r>
              <a:rPr lang="en-GB" dirty="0"/>
              <a:t>Click icon to add picture</a:t>
            </a:r>
            <a:endParaRPr lang="en-SE" dirty="0"/>
          </a:p>
        </p:txBody>
      </p:sp>
      <p:sp>
        <p:nvSpPr>
          <p:cNvPr id="15" name="Picture Placeholder 2">
            <a:extLst>
              <a:ext uri="{FF2B5EF4-FFF2-40B4-BE49-F238E27FC236}">
                <a16:creationId xmlns:a16="http://schemas.microsoft.com/office/drawing/2014/main" id="{C5AD80E8-32A0-2BF5-7B79-01DBD677738D}"/>
              </a:ext>
            </a:extLst>
          </p:cNvPr>
          <p:cNvSpPr>
            <a:spLocks noGrp="1"/>
          </p:cNvSpPr>
          <p:nvPr>
            <p:ph type="pic" sz="quarter" idx="17"/>
          </p:nvPr>
        </p:nvSpPr>
        <p:spPr>
          <a:xfrm>
            <a:off x="9743768" y="3402000"/>
            <a:ext cx="2448232" cy="3456000"/>
          </a:xfrm>
          <a:prstGeom prst="rect">
            <a:avLst/>
          </a:prstGeom>
          <a:solidFill>
            <a:schemeClr val="bg1">
              <a:lumMod val="75000"/>
            </a:schemeClr>
          </a:solidFill>
        </p:spPr>
        <p:txBody>
          <a:bodyPr/>
          <a:lstStyle/>
          <a:p>
            <a:r>
              <a:rPr lang="en-GB" dirty="0"/>
              <a:t>Click icon to add picture</a:t>
            </a:r>
            <a:endParaRPr lang="en-SE" dirty="0"/>
          </a:p>
        </p:txBody>
      </p:sp>
      <p:sp>
        <p:nvSpPr>
          <p:cNvPr id="16" name="Picture Placeholder 2">
            <a:extLst>
              <a:ext uri="{FF2B5EF4-FFF2-40B4-BE49-F238E27FC236}">
                <a16:creationId xmlns:a16="http://schemas.microsoft.com/office/drawing/2014/main" id="{9370512E-B22C-5757-6BC9-39E987BDBA99}"/>
              </a:ext>
            </a:extLst>
          </p:cNvPr>
          <p:cNvSpPr>
            <a:spLocks noGrp="1"/>
          </p:cNvSpPr>
          <p:nvPr>
            <p:ph type="pic" sz="quarter" idx="18"/>
          </p:nvPr>
        </p:nvSpPr>
        <p:spPr>
          <a:xfrm>
            <a:off x="2448232" y="0"/>
            <a:ext cx="2448232" cy="3456000"/>
          </a:xfrm>
          <a:prstGeom prst="rect">
            <a:avLst/>
          </a:prstGeom>
          <a:solidFill>
            <a:schemeClr val="bg1">
              <a:lumMod val="75000"/>
            </a:schemeClr>
          </a:solidFill>
        </p:spPr>
        <p:txBody>
          <a:bodyPr/>
          <a:lstStyle/>
          <a:p>
            <a:r>
              <a:rPr lang="en-GB" dirty="0"/>
              <a:t>Click icon to add picture</a:t>
            </a:r>
            <a:endParaRPr lang="en-SE" dirty="0"/>
          </a:p>
        </p:txBody>
      </p:sp>
      <p:sp>
        <p:nvSpPr>
          <p:cNvPr id="17" name="Picture Placeholder 2">
            <a:extLst>
              <a:ext uri="{FF2B5EF4-FFF2-40B4-BE49-F238E27FC236}">
                <a16:creationId xmlns:a16="http://schemas.microsoft.com/office/drawing/2014/main" id="{73EA1AEC-5951-0FF5-C522-3DFB9DC3839A}"/>
              </a:ext>
            </a:extLst>
          </p:cNvPr>
          <p:cNvSpPr>
            <a:spLocks noGrp="1"/>
          </p:cNvSpPr>
          <p:nvPr>
            <p:ph type="pic" sz="quarter" idx="19"/>
          </p:nvPr>
        </p:nvSpPr>
        <p:spPr>
          <a:xfrm>
            <a:off x="2448232" y="3402000"/>
            <a:ext cx="2448232" cy="3456000"/>
          </a:xfrm>
          <a:prstGeom prst="rect">
            <a:avLst/>
          </a:prstGeom>
          <a:solidFill>
            <a:schemeClr val="bg1">
              <a:lumMod val="85000"/>
            </a:schemeClr>
          </a:solidFill>
        </p:spPr>
        <p:txBody>
          <a:bodyPr/>
          <a:lstStyle/>
          <a:p>
            <a:r>
              <a:rPr lang="en-GB" dirty="0"/>
              <a:t>Click icon to add picture</a:t>
            </a:r>
            <a:endParaRPr lang="en-SE" dirty="0"/>
          </a:p>
        </p:txBody>
      </p:sp>
      <p:sp>
        <p:nvSpPr>
          <p:cNvPr id="18" name="Picture Placeholder 2">
            <a:extLst>
              <a:ext uri="{FF2B5EF4-FFF2-40B4-BE49-F238E27FC236}">
                <a16:creationId xmlns:a16="http://schemas.microsoft.com/office/drawing/2014/main" id="{DB70336A-190D-92AA-F739-C20539F03C85}"/>
              </a:ext>
            </a:extLst>
          </p:cNvPr>
          <p:cNvSpPr>
            <a:spLocks noGrp="1"/>
          </p:cNvSpPr>
          <p:nvPr>
            <p:ph type="pic" sz="quarter" idx="20"/>
          </p:nvPr>
        </p:nvSpPr>
        <p:spPr>
          <a:xfrm>
            <a:off x="7295536" y="0"/>
            <a:ext cx="2448232" cy="3456000"/>
          </a:xfrm>
          <a:prstGeom prst="rect">
            <a:avLst/>
          </a:prstGeom>
          <a:solidFill>
            <a:schemeClr val="bg1">
              <a:lumMod val="75000"/>
            </a:schemeClr>
          </a:solidFill>
        </p:spPr>
        <p:txBody>
          <a:bodyPr/>
          <a:lstStyle/>
          <a:p>
            <a:r>
              <a:rPr lang="en-GB" dirty="0"/>
              <a:t>Click icon to add picture</a:t>
            </a:r>
            <a:endParaRPr lang="en-SE" dirty="0"/>
          </a:p>
        </p:txBody>
      </p:sp>
      <p:sp>
        <p:nvSpPr>
          <p:cNvPr id="19" name="Picture Placeholder 2">
            <a:extLst>
              <a:ext uri="{FF2B5EF4-FFF2-40B4-BE49-F238E27FC236}">
                <a16:creationId xmlns:a16="http://schemas.microsoft.com/office/drawing/2014/main" id="{4470E98A-5D78-49E7-EA9F-0DB227AF60DD}"/>
              </a:ext>
            </a:extLst>
          </p:cNvPr>
          <p:cNvSpPr>
            <a:spLocks noGrp="1"/>
          </p:cNvSpPr>
          <p:nvPr>
            <p:ph type="pic" sz="quarter" idx="21"/>
          </p:nvPr>
        </p:nvSpPr>
        <p:spPr>
          <a:xfrm>
            <a:off x="7295536" y="3402000"/>
            <a:ext cx="2448232" cy="3456000"/>
          </a:xfrm>
          <a:prstGeom prst="rect">
            <a:avLst/>
          </a:prstGeom>
          <a:solidFill>
            <a:schemeClr val="bg1">
              <a:lumMod val="85000"/>
            </a:schemeClr>
          </a:solidFill>
        </p:spPr>
        <p:txBody>
          <a:bodyPr/>
          <a:lstStyle/>
          <a:p>
            <a:r>
              <a:rPr lang="en-GB" dirty="0"/>
              <a:t>Click icon to add picture</a:t>
            </a:r>
            <a:endParaRPr lang="en-SE" dirty="0"/>
          </a:p>
        </p:txBody>
      </p:sp>
      <p:sp>
        <p:nvSpPr>
          <p:cNvPr id="20" name="Picture Placeholder 2">
            <a:extLst>
              <a:ext uri="{FF2B5EF4-FFF2-40B4-BE49-F238E27FC236}">
                <a16:creationId xmlns:a16="http://schemas.microsoft.com/office/drawing/2014/main" id="{ACAFB4E8-86CB-A7E9-A72F-A7120A51ABEB}"/>
              </a:ext>
            </a:extLst>
          </p:cNvPr>
          <p:cNvSpPr>
            <a:spLocks noGrp="1"/>
          </p:cNvSpPr>
          <p:nvPr>
            <p:ph type="pic" sz="quarter" idx="22"/>
          </p:nvPr>
        </p:nvSpPr>
        <p:spPr>
          <a:xfrm>
            <a:off x="4896464" y="0"/>
            <a:ext cx="2448232" cy="3456000"/>
          </a:xfrm>
          <a:prstGeom prst="rect">
            <a:avLst/>
          </a:prstGeom>
          <a:solidFill>
            <a:schemeClr val="bg1">
              <a:lumMod val="85000"/>
            </a:schemeClr>
          </a:solidFill>
        </p:spPr>
        <p:txBody>
          <a:bodyPr/>
          <a:lstStyle/>
          <a:p>
            <a:r>
              <a:rPr lang="en-GB" dirty="0"/>
              <a:t>Click icon to add picture</a:t>
            </a:r>
            <a:endParaRPr lang="en-SE" dirty="0"/>
          </a:p>
        </p:txBody>
      </p:sp>
      <p:sp>
        <p:nvSpPr>
          <p:cNvPr id="21" name="Picture Placeholder 2">
            <a:extLst>
              <a:ext uri="{FF2B5EF4-FFF2-40B4-BE49-F238E27FC236}">
                <a16:creationId xmlns:a16="http://schemas.microsoft.com/office/drawing/2014/main" id="{FECE3F04-11A6-DF03-B69E-37BB9EE9AC1D}"/>
              </a:ext>
            </a:extLst>
          </p:cNvPr>
          <p:cNvSpPr>
            <a:spLocks noGrp="1"/>
          </p:cNvSpPr>
          <p:nvPr>
            <p:ph type="pic" sz="quarter" idx="23"/>
          </p:nvPr>
        </p:nvSpPr>
        <p:spPr>
          <a:xfrm>
            <a:off x="4896464" y="3402000"/>
            <a:ext cx="2448232" cy="3456000"/>
          </a:xfrm>
          <a:prstGeom prst="rect">
            <a:avLst/>
          </a:prstGeom>
          <a:solidFill>
            <a:schemeClr val="bg1">
              <a:lumMod val="75000"/>
            </a:schemeClr>
          </a:solidFill>
        </p:spPr>
        <p:txBody>
          <a:bodyPr/>
          <a:lstStyle/>
          <a:p>
            <a:r>
              <a:rPr lang="en-GB" dirty="0"/>
              <a:t>Click icon to add picture</a:t>
            </a:r>
            <a:endParaRPr lang="en-SE" dirty="0"/>
          </a:p>
        </p:txBody>
      </p:sp>
    </p:spTree>
    <p:extLst>
      <p:ext uri="{BB962C8B-B14F-4D97-AF65-F5344CB8AC3E}">
        <p14:creationId xmlns:p14="http://schemas.microsoft.com/office/powerpoint/2010/main" val="3879753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 image mood board + keyword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B984F91-8E42-DF2F-C8FC-0DFACEEFE1F5}"/>
              </a:ext>
            </a:extLst>
          </p:cNvPr>
          <p:cNvSpPr>
            <a:spLocks noGrp="1"/>
          </p:cNvSpPr>
          <p:nvPr>
            <p:ph type="pic" sz="quarter" idx="13"/>
          </p:nvPr>
        </p:nvSpPr>
        <p:spPr>
          <a:xfrm>
            <a:off x="0" y="0"/>
            <a:ext cx="2448232" cy="3456000"/>
          </a:xfrm>
          <a:prstGeom prst="rect">
            <a:avLst/>
          </a:prstGeom>
          <a:solidFill>
            <a:schemeClr val="bg1">
              <a:lumMod val="8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3" name="Picture Placeholder 2">
            <a:extLst>
              <a:ext uri="{FF2B5EF4-FFF2-40B4-BE49-F238E27FC236}">
                <a16:creationId xmlns:a16="http://schemas.microsoft.com/office/drawing/2014/main" id="{EBE9E078-9DD1-04FB-6719-3612F0ACF8FA}"/>
              </a:ext>
            </a:extLst>
          </p:cNvPr>
          <p:cNvSpPr>
            <a:spLocks noGrp="1"/>
          </p:cNvSpPr>
          <p:nvPr>
            <p:ph type="pic" sz="quarter" idx="15"/>
          </p:nvPr>
        </p:nvSpPr>
        <p:spPr>
          <a:xfrm>
            <a:off x="0" y="3402000"/>
            <a:ext cx="2448232" cy="3456000"/>
          </a:xfrm>
          <a:prstGeom prst="rect">
            <a:avLst/>
          </a:prstGeom>
          <a:solidFill>
            <a:schemeClr val="bg1">
              <a:lumMod val="7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4" name="Picture Placeholder 2">
            <a:extLst>
              <a:ext uri="{FF2B5EF4-FFF2-40B4-BE49-F238E27FC236}">
                <a16:creationId xmlns:a16="http://schemas.microsoft.com/office/drawing/2014/main" id="{1FA4FD50-3529-40BD-C905-FA15CC0A6815}"/>
              </a:ext>
            </a:extLst>
          </p:cNvPr>
          <p:cNvSpPr>
            <a:spLocks noGrp="1"/>
          </p:cNvSpPr>
          <p:nvPr>
            <p:ph type="pic" sz="quarter" idx="16"/>
          </p:nvPr>
        </p:nvSpPr>
        <p:spPr>
          <a:xfrm>
            <a:off x="9743768" y="0"/>
            <a:ext cx="2448232" cy="3456000"/>
          </a:xfrm>
          <a:prstGeom prst="rect">
            <a:avLst/>
          </a:prstGeom>
          <a:solidFill>
            <a:schemeClr val="bg1">
              <a:lumMod val="8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5" name="Picture Placeholder 2">
            <a:extLst>
              <a:ext uri="{FF2B5EF4-FFF2-40B4-BE49-F238E27FC236}">
                <a16:creationId xmlns:a16="http://schemas.microsoft.com/office/drawing/2014/main" id="{37DF28F4-C12E-8F6C-8FC7-4405F5851F5C}"/>
              </a:ext>
            </a:extLst>
          </p:cNvPr>
          <p:cNvSpPr>
            <a:spLocks noGrp="1"/>
          </p:cNvSpPr>
          <p:nvPr>
            <p:ph type="pic" sz="quarter" idx="17"/>
          </p:nvPr>
        </p:nvSpPr>
        <p:spPr>
          <a:xfrm>
            <a:off x="9743768" y="3402000"/>
            <a:ext cx="2448232" cy="3456000"/>
          </a:xfrm>
          <a:prstGeom prst="rect">
            <a:avLst/>
          </a:prstGeom>
          <a:solidFill>
            <a:schemeClr val="bg1">
              <a:lumMod val="7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6" name="Picture Placeholder 2">
            <a:extLst>
              <a:ext uri="{FF2B5EF4-FFF2-40B4-BE49-F238E27FC236}">
                <a16:creationId xmlns:a16="http://schemas.microsoft.com/office/drawing/2014/main" id="{47143CE9-78FB-7ED9-AB5D-73A89A87243E}"/>
              </a:ext>
            </a:extLst>
          </p:cNvPr>
          <p:cNvSpPr>
            <a:spLocks noGrp="1"/>
          </p:cNvSpPr>
          <p:nvPr>
            <p:ph type="pic" sz="quarter" idx="18"/>
          </p:nvPr>
        </p:nvSpPr>
        <p:spPr>
          <a:xfrm>
            <a:off x="2448232" y="0"/>
            <a:ext cx="2448232" cy="3456000"/>
          </a:xfrm>
          <a:prstGeom prst="rect">
            <a:avLst/>
          </a:prstGeom>
          <a:solidFill>
            <a:schemeClr val="bg1">
              <a:lumMod val="7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7" name="Picture Placeholder 2">
            <a:extLst>
              <a:ext uri="{FF2B5EF4-FFF2-40B4-BE49-F238E27FC236}">
                <a16:creationId xmlns:a16="http://schemas.microsoft.com/office/drawing/2014/main" id="{E5EE1A3C-3224-19D6-9B8B-858210EB5DE5}"/>
              </a:ext>
            </a:extLst>
          </p:cNvPr>
          <p:cNvSpPr>
            <a:spLocks noGrp="1"/>
          </p:cNvSpPr>
          <p:nvPr>
            <p:ph type="pic" sz="quarter" idx="19"/>
          </p:nvPr>
        </p:nvSpPr>
        <p:spPr>
          <a:xfrm>
            <a:off x="2448232" y="3402000"/>
            <a:ext cx="2448232" cy="3456000"/>
          </a:xfrm>
          <a:prstGeom prst="rect">
            <a:avLst/>
          </a:prstGeom>
          <a:solidFill>
            <a:schemeClr val="bg1">
              <a:lumMod val="8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8" name="Picture Placeholder 2">
            <a:extLst>
              <a:ext uri="{FF2B5EF4-FFF2-40B4-BE49-F238E27FC236}">
                <a16:creationId xmlns:a16="http://schemas.microsoft.com/office/drawing/2014/main" id="{6B10C205-D6CB-0814-422E-A66D967B3604}"/>
              </a:ext>
            </a:extLst>
          </p:cNvPr>
          <p:cNvSpPr>
            <a:spLocks noGrp="1"/>
          </p:cNvSpPr>
          <p:nvPr>
            <p:ph type="pic" sz="quarter" idx="20"/>
          </p:nvPr>
        </p:nvSpPr>
        <p:spPr>
          <a:xfrm>
            <a:off x="7295536" y="0"/>
            <a:ext cx="2448232" cy="3456000"/>
          </a:xfrm>
          <a:prstGeom prst="rect">
            <a:avLst/>
          </a:prstGeom>
          <a:solidFill>
            <a:schemeClr val="bg1">
              <a:lumMod val="7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9" name="Picture Placeholder 2">
            <a:extLst>
              <a:ext uri="{FF2B5EF4-FFF2-40B4-BE49-F238E27FC236}">
                <a16:creationId xmlns:a16="http://schemas.microsoft.com/office/drawing/2014/main" id="{118ACC79-02E6-EBF0-6646-493AD4967417}"/>
              </a:ext>
            </a:extLst>
          </p:cNvPr>
          <p:cNvSpPr>
            <a:spLocks noGrp="1"/>
          </p:cNvSpPr>
          <p:nvPr>
            <p:ph type="pic" sz="quarter" idx="21"/>
          </p:nvPr>
        </p:nvSpPr>
        <p:spPr>
          <a:xfrm>
            <a:off x="7295536" y="3402000"/>
            <a:ext cx="2448232" cy="3456000"/>
          </a:xfrm>
          <a:prstGeom prst="rect">
            <a:avLst/>
          </a:prstGeom>
          <a:solidFill>
            <a:schemeClr val="bg1">
              <a:lumMod val="8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10" name="Picture Placeholder 2">
            <a:extLst>
              <a:ext uri="{FF2B5EF4-FFF2-40B4-BE49-F238E27FC236}">
                <a16:creationId xmlns:a16="http://schemas.microsoft.com/office/drawing/2014/main" id="{379C2A93-FD11-4234-24FD-779653BBD738}"/>
              </a:ext>
            </a:extLst>
          </p:cNvPr>
          <p:cNvSpPr>
            <a:spLocks noGrp="1"/>
          </p:cNvSpPr>
          <p:nvPr>
            <p:ph type="pic" sz="quarter" idx="22"/>
          </p:nvPr>
        </p:nvSpPr>
        <p:spPr>
          <a:xfrm>
            <a:off x="4896464" y="0"/>
            <a:ext cx="2448232" cy="3456000"/>
          </a:xfrm>
          <a:prstGeom prst="rect">
            <a:avLst/>
          </a:prstGeom>
          <a:solidFill>
            <a:schemeClr val="bg1">
              <a:lumMod val="8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11" name="Picture Placeholder 2">
            <a:extLst>
              <a:ext uri="{FF2B5EF4-FFF2-40B4-BE49-F238E27FC236}">
                <a16:creationId xmlns:a16="http://schemas.microsoft.com/office/drawing/2014/main" id="{21D9F44D-9BDD-B70A-5320-98A537DA5DF0}"/>
              </a:ext>
            </a:extLst>
          </p:cNvPr>
          <p:cNvSpPr>
            <a:spLocks noGrp="1"/>
          </p:cNvSpPr>
          <p:nvPr>
            <p:ph type="pic" sz="quarter" idx="23"/>
          </p:nvPr>
        </p:nvSpPr>
        <p:spPr>
          <a:xfrm>
            <a:off x="4896464" y="3402000"/>
            <a:ext cx="2448232" cy="3456000"/>
          </a:xfrm>
          <a:prstGeom prst="rect">
            <a:avLst/>
          </a:prstGeom>
          <a:solidFill>
            <a:schemeClr val="bg1">
              <a:lumMod val="75000"/>
            </a:schemeClr>
          </a:solidFill>
        </p:spPr>
        <p:txBody>
          <a:bodyPr/>
          <a:lstStyle>
            <a:lvl1pPr>
              <a:defRPr>
                <a:latin typeface="Oriflame Sans 2.0" panose="020B0502020204020303" pitchFamily="34" charset="0"/>
              </a:defRPr>
            </a:lvl1pPr>
          </a:lstStyle>
          <a:p>
            <a:r>
              <a:rPr lang="en-GB" dirty="0"/>
              <a:t>Click icon to add picture</a:t>
            </a:r>
            <a:endParaRPr lang="en-SE" dirty="0"/>
          </a:p>
        </p:txBody>
      </p:sp>
      <p:sp>
        <p:nvSpPr>
          <p:cNvPr id="12" name="Text Placeholder 2">
            <a:extLst>
              <a:ext uri="{FF2B5EF4-FFF2-40B4-BE49-F238E27FC236}">
                <a16:creationId xmlns:a16="http://schemas.microsoft.com/office/drawing/2014/main" id="{12A5FBF0-0EA4-61EF-83B1-11038D12643B}"/>
              </a:ext>
            </a:extLst>
          </p:cNvPr>
          <p:cNvSpPr>
            <a:spLocks noGrp="1"/>
          </p:cNvSpPr>
          <p:nvPr>
            <p:ph type="body" sz="quarter" idx="24" hasCustomPrompt="1"/>
          </p:nvPr>
        </p:nvSpPr>
        <p:spPr>
          <a:xfrm>
            <a:off x="123570" y="3093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13" name="Text Placeholder 2">
            <a:extLst>
              <a:ext uri="{FF2B5EF4-FFF2-40B4-BE49-F238E27FC236}">
                <a16:creationId xmlns:a16="http://schemas.microsoft.com/office/drawing/2014/main" id="{C545A318-737D-D616-39F1-51A624DD87E7}"/>
              </a:ext>
            </a:extLst>
          </p:cNvPr>
          <p:cNvSpPr>
            <a:spLocks noGrp="1"/>
          </p:cNvSpPr>
          <p:nvPr>
            <p:ph type="body" sz="quarter" idx="25" hasCustomPrompt="1"/>
          </p:nvPr>
        </p:nvSpPr>
        <p:spPr>
          <a:xfrm>
            <a:off x="123570" y="6549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14" name="Text Placeholder 2">
            <a:extLst>
              <a:ext uri="{FF2B5EF4-FFF2-40B4-BE49-F238E27FC236}">
                <a16:creationId xmlns:a16="http://schemas.microsoft.com/office/drawing/2014/main" id="{E4BAB9F2-7167-B4D7-B483-4DB8961ABAE9}"/>
              </a:ext>
            </a:extLst>
          </p:cNvPr>
          <p:cNvSpPr>
            <a:spLocks noGrp="1"/>
          </p:cNvSpPr>
          <p:nvPr>
            <p:ph type="body" sz="quarter" idx="26" hasCustomPrompt="1"/>
          </p:nvPr>
        </p:nvSpPr>
        <p:spPr>
          <a:xfrm>
            <a:off x="2557851" y="3093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15" name="Text Placeholder 2">
            <a:extLst>
              <a:ext uri="{FF2B5EF4-FFF2-40B4-BE49-F238E27FC236}">
                <a16:creationId xmlns:a16="http://schemas.microsoft.com/office/drawing/2014/main" id="{84F45F73-784C-9DAD-63EA-9D43F00A117E}"/>
              </a:ext>
            </a:extLst>
          </p:cNvPr>
          <p:cNvSpPr>
            <a:spLocks noGrp="1"/>
          </p:cNvSpPr>
          <p:nvPr>
            <p:ph type="body" sz="quarter" idx="27" hasCustomPrompt="1"/>
          </p:nvPr>
        </p:nvSpPr>
        <p:spPr>
          <a:xfrm>
            <a:off x="2557851" y="6549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16" name="Text Placeholder 2">
            <a:extLst>
              <a:ext uri="{FF2B5EF4-FFF2-40B4-BE49-F238E27FC236}">
                <a16:creationId xmlns:a16="http://schemas.microsoft.com/office/drawing/2014/main" id="{79DB8BB7-4194-AC97-FD38-E2C44C73E2CC}"/>
              </a:ext>
            </a:extLst>
          </p:cNvPr>
          <p:cNvSpPr>
            <a:spLocks noGrp="1"/>
          </p:cNvSpPr>
          <p:nvPr>
            <p:ph type="body" sz="quarter" idx="28" hasCustomPrompt="1"/>
          </p:nvPr>
        </p:nvSpPr>
        <p:spPr>
          <a:xfrm>
            <a:off x="5016845" y="3093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17" name="Text Placeholder 2">
            <a:extLst>
              <a:ext uri="{FF2B5EF4-FFF2-40B4-BE49-F238E27FC236}">
                <a16:creationId xmlns:a16="http://schemas.microsoft.com/office/drawing/2014/main" id="{79B4291B-5345-21FA-A66D-2595D5D19CFB}"/>
              </a:ext>
            </a:extLst>
          </p:cNvPr>
          <p:cNvSpPr>
            <a:spLocks noGrp="1"/>
          </p:cNvSpPr>
          <p:nvPr>
            <p:ph type="body" sz="quarter" idx="29" hasCustomPrompt="1"/>
          </p:nvPr>
        </p:nvSpPr>
        <p:spPr>
          <a:xfrm>
            <a:off x="5016845" y="6549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18" name="Text Placeholder 2">
            <a:extLst>
              <a:ext uri="{FF2B5EF4-FFF2-40B4-BE49-F238E27FC236}">
                <a16:creationId xmlns:a16="http://schemas.microsoft.com/office/drawing/2014/main" id="{38955190-7F30-0E64-DE87-4116067BCEEE}"/>
              </a:ext>
            </a:extLst>
          </p:cNvPr>
          <p:cNvSpPr>
            <a:spLocks noGrp="1"/>
          </p:cNvSpPr>
          <p:nvPr>
            <p:ph type="body" sz="quarter" idx="30" hasCustomPrompt="1"/>
          </p:nvPr>
        </p:nvSpPr>
        <p:spPr>
          <a:xfrm>
            <a:off x="7426412" y="3093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19" name="Text Placeholder 2">
            <a:extLst>
              <a:ext uri="{FF2B5EF4-FFF2-40B4-BE49-F238E27FC236}">
                <a16:creationId xmlns:a16="http://schemas.microsoft.com/office/drawing/2014/main" id="{3F379E98-3EA4-668D-CD24-914AA94B8353}"/>
              </a:ext>
            </a:extLst>
          </p:cNvPr>
          <p:cNvSpPr>
            <a:spLocks noGrp="1"/>
          </p:cNvSpPr>
          <p:nvPr>
            <p:ph type="body" sz="quarter" idx="31" hasCustomPrompt="1"/>
          </p:nvPr>
        </p:nvSpPr>
        <p:spPr>
          <a:xfrm>
            <a:off x="7426412" y="6549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20" name="Text Placeholder 2">
            <a:extLst>
              <a:ext uri="{FF2B5EF4-FFF2-40B4-BE49-F238E27FC236}">
                <a16:creationId xmlns:a16="http://schemas.microsoft.com/office/drawing/2014/main" id="{B005DD77-63CB-FAF4-FEF4-5F083FC5B65F}"/>
              </a:ext>
            </a:extLst>
          </p:cNvPr>
          <p:cNvSpPr>
            <a:spLocks noGrp="1"/>
          </p:cNvSpPr>
          <p:nvPr>
            <p:ph type="body" sz="quarter" idx="32" hasCustomPrompt="1"/>
          </p:nvPr>
        </p:nvSpPr>
        <p:spPr>
          <a:xfrm>
            <a:off x="9873050" y="3093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
        <p:nvSpPr>
          <p:cNvPr id="21" name="Text Placeholder 2">
            <a:extLst>
              <a:ext uri="{FF2B5EF4-FFF2-40B4-BE49-F238E27FC236}">
                <a16:creationId xmlns:a16="http://schemas.microsoft.com/office/drawing/2014/main" id="{704DDC7C-3BA2-4139-C73E-F08A0245AA73}"/>
              </a:ext>
            </a:extLst>
          </p:cNvPr>
          <p:cNvSpPr>
            <a:spLocks noGrp="1"/>
          </p:cNvSpPr>
          <p:nvPr>
            <p:ph type="body" sz="quarter" idx="33" hasCustomPrompt="1"/>
          </p:nvPr>
        </p:nvSpPr>
        <p:spPr>
          <a:xfrm>
            <a:off x="9873050" y="6549231"/>
            <a:ext cx="2324662" cy="308769"/>
          </a:xfrm>
          <a:prstGeom prst="rect">
            <a:avLst/>
          </a:prstGeom>
        </p:spPr>
        <p:txBody>
          <a:bodyPr/>
          <a:lstStyle>
            <a:lvl1pPr marL="0" indent="0">
              <a:buNone/>
              <a:defRPr sz="1400" b="1">
                <a:solidFill>
                  <a:schemeClr val="tx1"/>
                </a:solidFill>
                <a:highlight>
                  <a:srgbClr val="A2D8B4"/>
                </a:highlight>
                <a:latin typeface="Oriflame Sans 2.0" panose="020B0502020204020303" pitchFamily="34" charset="0"/>
              </a:defRPr>
            </a:lvl1pPr>
            <a:lvl2pPr marL="265112" indent="0">
              <a:buNone/>
              <a:defRPr sz="1400" b="1"/>
            </a:lvl2pPr>
            <a:lvl3pPr marL="501650" indent="0">
              <a:buNone/>
              <a:defRPr sz="1400" b="1"/>
            </a:lvl3pPr>
            <a:lvl4pPr marL="698500" indent="0">
              <a:buNone/>
              <a:defRPr sz="1400" b="1"/>
            </a:lvl4pPr>
            <a:lvl5pPr marL="944563" indent="0">
              <a:buNone/>
              <a:defRPr sz="1400" b="1"/>
            </a:lvl5pPr>
          </a:lstStyle>
          <a:p>
            <a:pPr lvl="0"/>
            <a:r>
              <a:rPr lang="en-GB"/>
              <a:t>Key words</a:t>
            </a:r>
            <a:endParaRPr lang="en-SE"/>
          </a:p>
        </p:txBody>
      </p:sp>
    </p:spTree>
    <p:extLst>
      <p:ext uri="{BB962C8B-B14F-4D97-AF65-F5344CB8AC3E}">
        <p14:creationId xmlns:p14="http://schemas.microsoft.com/office/powerpoint/2010/main" val="3829207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background_Concept text + Titl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E66767D-2C58-8E3B-E544-4B5955D18493}"/>
              </a:ext>
            </a:extLst>
          </p:cNvPr>
          <p:cNvSpPr>
            <a:spLocks noGrp="1"/>
          </p:cNvSpPr>
          <p:nvPr>
            <p:ph type="pic" sz="quarter" idx="11" hasCustomPrompt="1"/>
          </p:nvPr>
        </p:nvSpPr>
        <p:spPr>
          <a:xfrm>
            <a:off x="1202" y="-2"/>
            <a:ext cx="12190798" cy="6858001"/>
          </a:xfrm>
          <a:prstGeom prst="rect">
            <a:avLst/>
          </a:prstGeom>
          <a:solidFill>
            <a:schemeClr val="bg1">
              <a:lumMod val="65000"/>
            </a:schemeClr>
          </a:solidFill>
        </p:spPr>
        <p:txBody>
          <a:bodyPr/>
          <a:lstStyle/>
          <a:p>
            <a:r>
              <a:rPr lang="en-SE" dirty="0"/>
              <a:t>Large image</a:t>
            </a:r>
          </a:p>
        </p:txBody>
      </p:sp>
      <p:sp>
        <p:nvSpPr>
          <p:cNvPr id="3" name="Title Placeholder 1">
            <a:extLst>
              <a:ext uri="{FF2B5EF4-FFF2-40B4-BE49-F238E27FC236}">
                <a16:creationId xmlns:a16="http://schemas.microsoft.com/office/drawing/2014/main" id="{779F98D2-0A60-B55E-E234-FC230E088AE7}"/>
              </a:ext>
            </a:extLst>
          </p:cNvPr>
          <p:cNvSpPr>
            <a:spLocks noGrp="1"/>
          </p:cNvSpPr>
          <p:nvPr>
            <p:ph type="title" hasCustomPrompt="1"/>
          </p:nvPr>
        </p:nvSpPr>
        <p:spPr>
          <a:xfrm>
            <a:off x="2198824" y="1024498"/>
            <a:ext cx="7794350" cy="816152"/>
          </a:xfrm>
          <a:prstGeom prst="rect">
            <a:avLst/>
          </a:prstGeom>
        </p:spPr>
        <p:txBody>
          <a:bodyPr vert="horz" lIns="0" tIns="0" rIns="0" bIns="0" rtlCol="0" anchor="t">
            <a:noAutofit/>
          </a:bodyPr>
          <a:lstStyle>
            <a:lvl1pPr algn="ctr">
              <a:defRPr>
                <a:solidFill>
                  <a:schemeClr val="bg1"/>
                </a:solidFill>
              </a:defRPr>
            </a:lvl1pPr>
          </a:lstStyle>
          <a:p>
            <a:r>
              <a:rPr lang="en-GB" noProof="0"/>
              <a:t>Copy title</a:t>
            </a:r>
          </a:p>
        </p:txBody>
      </p:sp>
      <p:sp>
        <p:nvSpPr>
          <p:cNvPr id="4" name="Text Placeholder 2">
            <a:extLst>
              <a:ext uri="{FF2B5EF4-FFF2-40B4-BE49-F238E27FC236}">
                <a16:creationId xmlns:a16="http://schemas.microsoft.com/office/drawing/2014/main" id="{7D34882B-26C3-0181-70B9-7B79EB7B9A37}"/>
              </a:ext>
            </a:extLst>
          </p:cNvPr>
          <p:cNvSpPr>
            <a:spLocks noGrp="1"/>
          </p:cNvSpPr>
          <p:nvPr>
            <p:ph type="body" sz="quarter" idx="15" hasCustomPrompt="1"/>
          </p:nvPr>
        </p:nvSpPr>
        <p:spPr>
          <a:xfrm>
            <a:off x="1735922" y="1791999"/>
            <a:ext cx="8720154" cy="2677655"/>
          </a:xfrm>
          <a:prstGeom prst="rect">
            <a:avLst/>
          </a:prstGeom>
        </p:spPr>
        <p:txBody>
          <a:bodyPr anchor="ctr"/>
          <a:lstStyle>
            <a:lvl1pPr marL="0" indent="0" algn="ctr">
              <a:lnSpc>
                <a:spcPct val="150000"/>
              </a:lnSpc>
              <a:spcBef>
                <a:spcPts val="0"/>
              </a:spcBef>
              <a:spcAft>
                <a:spcPts val="1500"/>
              </a:spcAft>
              <a:buNone/>
              <a:defRPr sz="2000">
                <a:solidFill>
                  <a:schemeClr val="bg1"/>
                </a:solidFill>
              </a:defRPr>
            </a:lvl1pPr>
            <a:lvl2pPr marL="265112" indent="0" algn="ctr">
              <a:lnSpc>
                <a:spcPct val="100000"/>
              </a:lnSpc>
              <a:buNone/>
              <a:defRPr sz="2400">
                <a:solidFill>
                  <a:schemeClr val="bg1"/>
                </a:solidFill>
              </a:defRPr>
            </a:lvl2pPr>
            <a:lvl3pPr marL="501650" indent="0" algn="ctr">
              <a:lnSpc>
                <a:spcPct val="100000"/>
              </a:lnSpc>
              <a:buNone/>
              <a:defRPr sz="2400">
                <a:solidFill>
                  <a:schemeClr val="bg1"/>
                </a:solidFill>
              </a:defRPr>
            </a:lvl3pPr>
            <a:lvl4pPr marL="698500" indent="0" algn="ctr">
              <a:lnSpc>
                <a:spcPct val="100000"/>
              </a:lnSpc>
              <a:buNone/>
              <a:defRPr sz="2400">
                <a:solidFill>
                  <a:schemeClr val="bg1"/>
                </a:solidFill>
              </a:defRPr>
            </a:lvl4pPr>
            <a:lvl5pPr marL="944563" indent="0" algn="ctr">
              <a:lnSpc>
                <a:spcPct val="100000"/>
              </a:lnSpc>
              <a:buNone/>
              <a:defRPr sz="2400">
                <a:solidFill>
                  <a:schemeClr val="bg1"/>
                </a:solidFill>
              </a:defRPr>
            </a:lvl5pPr>
          </a:lstStyle>
          <a:p>
            <a:pPr lvl="0"/>
            <a:r>
              <a:rPr lang="en-GB"/>
              <a:t>Click to edit Master text styles.</a:t>
            </a:r>
          </a:p>
        </p:txBody>
      </p:sp>
      <p:sp>
        <p:nvSpPr>
          <p:cNvPr id="5" name="Footer Placeholder 4">
            <a:extLst>
              <a:ext uri="{FF2B5EF4-FFF2-40B4-BE49-F238E27FC236}">
                <a16:creationId xmlns:a16="http://schemas.microsoft.com/office/drawing/2014/main" id="{288DD769-5F06-2ABA-B36A-E28E8A40300E}"/>
              </a:ext>
            </a:extLst>
          </p:cNvPr>
          <p:cNvSpPr txBox="1"/>
          <p:nvPr userDrawn="1"/>
        </p:nvSpPr>
        <p:spPr>
          <a:xfrm>
            <a:off x="499303" y="6497955"/>
            <a:ext cx="4023361" cy="2235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lvl1pPr>
              <a:defRPr sz="800" spc="50">
                <a:latin typeface="Oriflame Sans 2.0 Regular"/>
                <a:ea typeface="Oriflame Sans 2.0 Regular"/>
                <a:cs typeface="Oriflame Sans 2.0 Regular"/>
                <a:sym typeface="Oriflame Sans 2.0 Regular"/>
              </a:defRPr>
            </a:lvl1pPr>
          </a:lstStyle>
          <a:p>
            <a:r>
              <a:rPr dirty="0"/>
              <a:t>ORIFLAME © 2025</a:t>
            </a:r>
          </a:p>
        </p:txBody>
      </p:sp>
    </p:spTree>
    <p:extLst>
      <p:ext uri="{BB962C8B-B14F-4D97-AF65-F5344CB8AC3E}">
        <p14:creationId xmlns:p14="http://schemas.microsoft.com/office/powerpoint/2010/main" val="2657882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Statement/Quote (max 3 rows)">
    <p:spTree>
      <p:nvGrpSpPr>
        <p:cNvPr id="1" name=""/>
        <p:cNvGrpSpPr/>
        <p:nvPr/>
      </p:nvGrpSpPr>
      <p:grpSpPr>
        <a:xfrm>
          <a:off x="0" y="0"/>
          <a:ext cx="0" cy="0"/>
          <a:chOff x="0" y="0"/>
          <a:chExt cx="0" cy="0"/>
        </a:xfrm>
      </p:grpSpPr>
      <p:sp>
        <p:nvSpPr>
          <p:cNvPr id="647" name="Rectangle 3"/>
          <p:cNvSpPr/>
          <p:nvPr userDrawn="1"/>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648" name="Statement/quote goes here, maximum 3 rows"/>
          <p:cNvSpPr txBox="1">
            <a:spLocks noGrp="1"/>
          </p:cNvSpPr>
          <p:nvPr>
            <p:ph type="title" hasCustomPrompt="1"/>
          </p:nvPr>
        </p:nvSpPr>
        <p:spPr>
          <a:xfrm>
            <a:off x="550862" y="1935803"/>
            <a:ext cx="11090276" cy="2402692"/>
          </a:xfrm>
          <a:prstGeom prst="rect">
            <a:avLst/>
          </a:prstGeom>
        </p:spPr>
        <p:txBody>
          <a:bodyPr anchor="ctr">
            <a:normAutofit/>
          </a:bodyPr>
          <a:lstStyle>
            <a:lvl1pPr algn="ctr">
              <a:defRPr sz="6000" spc="-100"/>
            </a:lvl1pPr>
          </a:lstStyle>
          <a:p>
            <a:r>
              <a:t>Statement/quote goes here, maximum 3 rows</a:t>
            </a:r>
          </a:p>
        </p:txBody>
      </p:sp>
      <p:sp>
        <p:nvSpPr>
          <p:cNvPr id="649" name="Body Level One…"/>
          <p:cNvSpPr txBox="1">
            <a:spLocks noGrp="1"/>
          </p:cNvSpPr>
          <p:nvPr>
            <p:ph type="body" sz="quarter" idx="1" hasCustomPrompt="1"/>
          </p:nvPr>
        </p:nvSpPr>
        <p:spPr>
          <a:xfrm>
            <a:off x="559567" y="4922196"/>
            <a:ext cx="11090281" cy="811855"/>
          </a:xfrm>
          <a:prstGeom prst="rect">
            <a:avLst/>
          </a:prstGeom>
        </p:spPr>
        <p:txBody>
          <a:bodyPr>
            <a:normAutofit/>
          </a:bodyPr>
          <a:lstStyle>
            <a:lvl1pPr marL="0" indent="0" algn="ctr">
              <a:buSzTx/>
              <a:buFontTx/>
              <a:buNone/>
              <a:defRPr sz="2000"/>
            </a:lvl1pPr>
            <a:lvl2pPr marL="0" indent="457200" algn="ctr">
              <a:buSzTx/>
              <a:buFontTx/>
              <a:buNone/>
              <a:defRPr sz="2000"/>
            </a:lvl2pPr>
            <a:lvl3pPr marL="0" indent="914400" algn="ctr">
              <a:buSzTx/>
              <a:buFontTx/>
              <a:buNone/>
              <a:defRPr sz="2000"/>
            </a:lvl3pPr>
            <a:lvl4pPr marL="0" indent="1371600" algn="ctr">
              <a:buSzTx/>
              <a:buFontTx/>
              <a:buNone/>
              <a:defRPr sz="2000"/>
            </a:lvl4pPr>
            <a:lvl5pPr marL="0" indent="1828800" algn="ctr">
              <a:buSzTx/>
              <a:buFontTx/>
              <a:buNone/>
              <a:defRPr sz="2000"/>
            </a:lvl5pPr>
          </a:lstStyle>
          <a:p>
            <a:r>
              <a:t>Name</a:t>
            </a:r>
          </a:p>
          <a:p>
            <a:pPr lvl="1"/>
            <a:endParaRPr/>
          </a:p>
          <a:p>
            <a:pPr lvl="2"/>
            <a:endParaRPr/>
          </a:p>
          <a:p>
            <a:pPr lvl="3"/>
            <a:endParaRPr/>
          </a:p>
          <a:p>
            <a:pPr lvl="4"/>
            <a:endParaRPr/>
          </a:p>
        </p:txBody>
      </p:sp>
      <p:sp>
        <p:nvSpPr>
          <p:cNvPr id="2" name="Footer Placeholder 4">
            <a:extLst>
              <a:ext uri="{FF2B5EF4-FFF2-40B4-BE49-F238E27FC236}">
                <a16:creationId xmlns:a16="http://schemas.microsoft.com/office/drawing/2014/main" id="{90E66EC0-7613-7675-0938-A4EC1D6AE948}"/>
              </a:ext>
            </a:extLst>
          </p:cNvPr>
          <p:cNvSpPr txBox="1"/>
          <p:nvPr userDrawn="1"/>
        </p:nvSpPr>
        <p:spPr>
          <a:xfrm>
            <a:off x="499303" y="6497955"/>
            <a:ext cx="4023361" cy="2235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lvl1pPr>
              <a:defRPr sz="800" spc="50">
                <a:latin typeface="Oriflame Sans 2.0 Regular"/>
                <a:ea typeface="Oriflame Sans 2.0 Regular"/>
                <a:cs typeface="Oriflame Sans 2.0 Regular"/>
                <a:sym typeface="Oriflame Sans 2.0 Regular"/>
              </a:defRPr>
            </a:lvl1pPr>
          </a:lstStyle>
          <a:p>
            <a:r>
              <a:rPr dirty="0"/>
              <a:t>ORIFLAME © 2025</a:t>
            </a:r>
          </a:p>
        </p:txBody>
      </p:sp>
    </p:spTree>
    <p:extLst>
      <p:ext uri="{BB962C8B-B14F-4D97-AF65-F5344CB8AC3E}">
        <p14:creationId xmlns:p14="http://schemas.microsoft.com/office/powerpoint/2010/main" val="1205873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Last slide_Thank you + contact">
    <p:spTree>
      <p:nvGrpSpPr>
        <p:cNvPr id="1" name=""/>
        <p:cNvGrpSpPr/>
        <p:nvPr/>
      </p:nvGrpSpPr>
      <p:grpSpPr>
        <a:xfrm>
          <a:off x="0" y="0"/>
          <a:ext cx="0" cy="0"/>
          <a:chOff x="0" y="0"/>
          <a:chExt cx="0" cy="0"/>
        </a:xfrm>
      </p:grpSpPr>
      <p:sp>
        <p:nvSpPr>
          <p:cNvPr id="658" name="Rectangle 6"/>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659" name="Thank you"/>
          <p:cNvSpPr txBox="1">
            <a:spLocks noGrp="1"/>
          </p:cNvSpPr>
          <p:nvPr>
            <p:ph type="title" hasCustomPrompt="1"/>
          </p:nvPr>
        </p:nvSpPr>
        <p:spPr>
          <a:xfrm>
            <a:off x="550862" y="1268412"/>
            <a:ext cx="11090276" cy="2402692"/>
          </a:xfrm>
          <a:prstGeom prst="rect">
            <a:avLst/>
          </a:prstGeom>
        </p:spPr>
        <p:txBody>
          <a:bodyPr anchor="b">
            <a:normAutofit/>
          </a:bodyPr>
          <a:lstStyle>
            <a:lvl1pPr algn="ctr">
              <a:defRPr sz="6000" spc="-100"/>
            </a:lvl1pPr>
          </a:lstStyle>
          <a:p>
            <a:r>
              <a:t>Thank you</a:t>
            </a:r>
          </a:p>
        </p:txBody>
      </p:sp>
      <p:sp>
        <p:nvSpPr>
          <p:cNvPr id="660" name="Body Level One…"/>
          <p:cNvSpPr txBox="1">
            <a:spLocks noGrp="1"/>
          </p:cNvSpPr>
          <p:nvPr>
            <p:ph type="body" sz="half" idx="1" hasCustomPrompt="1"/>
          </p:nvPr>
        </p:nvSpPr>
        <p:spPr>
          <a:xfrm>
            <a:off x="559567" y="3787823"/>
            <a:ext cx="11090281" cy="1946227"/>
          </a:xfrm>
          <a:prstGeom prst="rect">
            <a:avLst/>
          </a:prstGeom>
        </p:spPr>
        <p:txBody>
          <a:bodyPr>
            <a:normAutofit/>
          </a:bodyPr>
          <a:lstStyle>
            <a:lvl1pPr marL="0" indent="0" algn="ctr">
              <a:buSzTx/>
              <a:buFontTx/>
              <a:buNone/>
              <a:defRPr sz="2000"/>
            </a:lvl1pPr>
            <a:lvl2pPr marL="0" indent="457200" algn="ctr">
              <a:buSzTx/>
              <a:buFontTx/>
              <a:buNone/>
              <a:defRPr sz="2000"/>
            </a:lvl2pPr>
            <a:lvl3pPr marL="0" indent="914400" algn="ctr">
              <a:buSzTx/>
              <a:buFontTx/>
              <a:buNone/>
              <a:defRPr sz="2000"/>
            </a:lvl3pPr>
            <a:lvl4pPr marL="0" indent="1371600" algn="ctr">
              <a:buSzTx/>
              <a:buFontTx/>
              <a:buNone/>
              <a:defRPr sz="2000"/>
            </a:lvl4pPr>
            <a:lvl5pPr marL="0" indent="1828800" algn="ctr">
              <a:buSzTx/>
              <a:buFontTx/>
              <a:buNone/>
              <a:defRPr sz="2000"/>
            </a:lvl5pPr>
          </a:lstStyle>
          <a:p>
            <a:r>
              <a:t>Contact</a:t>
            </a:r>
          </a:p>
          <a:p>
            <a:pPr lvl="1"/>
            <a:endParaRPr/>
          </a:p>
          <a:p>
            <a:pPr lvl="2"/>
            <a:endParaRPr/>
          </a:p>
          <a:p>
            <a:pPr lvl="3"/>
            <a:endParaRPr/>
          </a:p>
          <a:p>
            <a:pPr lvl="4"/>
            <a:endParaRPr/>
          </a:p>
        </p:txBody>
      </p:sp>
      <p:pic>
        <p:nvPicPr>
          <p:cNvPr id="661" name="Picture 1" descr="Picture 1"/>
          <p:cNvPicPr>
            <a:picLocks noChangeAspect="1"/>
          </p:cNvPicPr>
          <p:nvPr/>
        </p:nvPicPr>
        <p:blipFill>
          <a:blip r:embed="rId2"/>
          <a:stretch>
            <a:fillRect/>
          </a:stretch>
        </p:blipFill>
        <p:spPr>
          <a:xfrm>
            <a:off x="5234233" y="5973278"/>
            <a:ext cx="1723534" cy="641429"/>
          </a:xfrm>
          <a:prstGeom prst="rect">
            <a:avLst/>
          </a:prstGeom>
          <a:ln w="12700">
            <a:miter lim="400000"/>
          </a:ln>
        </p:spPr>
      </p:pic>
    </p:spTree>
    <p:extLst>
      <p:ext uri="{BB962C8B-B14F-4D97-AF65-F5344CB8AC3E}">
        <p14:creationId xmlns:p14="http://schemas.microsoft.com/office/powerpoint/2010/main" val="3331643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1_Last slide_RYHP_Oriflame Logo">
    <p:spTree>
      <p:nvGrpSpPr>
        <p:cNvPr id="1" name=""/>
        <p:cNvGrpSpPr/>
        <p:nvPr/>
      </p:nvGrpSpPr>
      <p:grpSpPr>
        <a:xfrm>
          <a:off x="0" y="0"/>
          <a:ext cx="0" cy="0"/>
          <a:chOff x="0" y="0"/>
          <a:chExt cx="0" cy="0"/>
        </a:xfrm>
      </p:grpSpPr>
      <p:sp>
        <p:nvSpPr>
          <p:cNvPr id="669" name="Rectangle 6"/>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670" name="Picture 1" descr="Picture 1"/>
          <p:cNvPicPr>
            <a:picLocks noChangeAspect="1"/>
          </p:cNvPicPr>
          <p:nvPr/>
        </p:nvPicPr>
        <p:blipFill>
          <a:blip r:embed="rId2"/>
          <a:stretch>
            <a:fillRect/>
          </a:stretch>
        </p:blipFill>
        <p:spPr>
          <a:xfrm>
            <a:off x="5234233" y="5973278"/>
            <a:ext cx="1723534" cy="641429"/>
          </a:xfrm>
          <a:prstGeom prst="rect">
            <a:avLst/>
          </a:prstGeom>
          <a:ln w="12700">
            <a:miter lim="400000"/>
          </a:ln>
        </p:spPr>
      </p:pic>
      <p:pic>
        <p:nvPicPr>
          <p:cNvPr id="4" name="Picture 3" descr="A close up of a sign&#10;&#10;AI-generated content may be incorrect.">
            <a:extLst>
              <a:ext uri="{FF2B5EF4-FFF2-40B4-BE49-F238E27FC236}">
                <a16:creationId xmlns:a16="http://schemas.microsoft.com/office/drawing/2014/main" id="{46A5E33C-91B8-A694-D1BC-EC56D24C8BE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52792" y="2040243"/>
            <a:ext cx="5287309" cy="2752093"/>
          </a:xfrm>
          <a:prstGeom prst="rect">
            <a:avLst/>
          </a:prstGeom>
        </p:spPr>
      </p:pic>
    </p:spTree>
    <p:extLst>
      <p:ext uri="{BB962C8B-B14F-4D97-AF65-F5344CB8AC3E}">
        <p14:creationId xmlns:p14="http://schemas.microsoft.com/office/powerpoint/2010/main" val="100831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43" name="Rectangle 1"/>
          <p:cNvSpPr/>
          <p:nvPr userDrawn="1"/>
        </p:nvSpPr>
        <p:spPr>
          <a:xfrm>
            <a:off x="0" y="0"/>
            <a:ext cx="12192000"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6" name="Picture 5" descr="A book and pen on a table&#10;&#10;AI-generated content may be incorrect.">
            <a:extLst>
              <a:ext uri="{FF2B5EF4-FFF2-40B4-BE49-F238E27FC236}">
                <a16:creationId xmlns:a16="http://schemas.microsoft.com/office/drawing/2014/main" id="{8512CCEA-D082-9145-E675-63AF8A59BE3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5999" y="-1"/>
            <a:ext cx="6096001" cy="6858001"/>
          </a:xfrm>
          <a:prstGeom prst="rect">
            <a:avLst/>
          </a:prstGeom>
        </p:spPr>
      </p:pic>
      <p:sp>
        <p:nvSpPr>
          <p:cNvPr id="3" name="Title Placeholder 1">
            <a:extLst>
              <a:ext uri="{FF2B5EF4-FFF2-40B4-BE49-F238E27FC236}">
                <a16:creationId xmlns:a16="http://schemas.microsoft.com/office/drawing/2014/main" id="{B41F0F56-0D29-92CC-7E9A-3604CDFC6FB6}"/>
              </a:ext>
            </a:extLst>
          </p:cNvPr>
          <p:cNvSpPr>
            <a:spLocks noGrp="1"/>
          </p:cNvSpPr>
          <p:nvPr>
            <p:ph type="title" hasCustomPrompt="1"/>
          </p:nvPr>
        </p:nvSpPr>
        <p:spPr>
          <a:xfrm>
            <a:off x="550864" y="702195"/>
            <a:ext cx="5111999" cy="337098"/>
          </a:xfrm>
          <a:prstGeom prst="rect">
            <a:avLst/>
          </a:prstGeom>
        </p:spPr>
        <p:txBody>
          <a:bodyPr vert="horz" lIns="0" tIns="0" rIns="0" bIns="0" rtlCol="0" anchor="b">
            <a:noAutofit/>
          </a:bodyPr>
          <a:lstStyle>
            <a:lvl1pPr>
              <a:defRPr b="1">
                <a:latin typeface="Oriflame Sans 2.0" panose="020B0502020204020303" pitchFamily="34" charset="0"/>
              </a:defRPr>
            </a:lvl1pPr>
          </a:lstStyle>
          <a:p>
            <a:r>
              <a:rPr lang="en-GB" noProof="0"/>
              <a:t>Agenda</a:t>
            </a:r>
          </a:p>
        </p:txBody>
      </p:sp>
      <p:sp>
        <p:nvSpPr>
          <p:cNvPr id="4" name="Content Placeholder 2">
            <a:extLst>
              <a:ext uri="{FF2B5EF4-FFF2-40B4-BE49-F238E27FC236}">
                <a16:creationId xmlns:a16="http://schemas.microsoft.com/office/drawing/2014/main" id="{B1A6FFA6-A390-64B9-6202-77EA48746B0B}"/>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Date</a:t>
            </a:r>
          </a:p>
        </p:txBody>
      </p:sp>
      <p:sp>
        <p:nvSpPr>
          <p:cNvPr id="5" name="Content Placeholder 2">
            <a:extLst>
              <a:ext uri="{FF2B5EF4-FFF2-40B4-BE49-F238E27FC236}">
                <a16:creationId xmlns:a16="http://schemas.microsoft.com/office/drawing/2014/main" id="{16C46FE5-B952-4DE5-63CB-C70CFABE4BCC}"/>
              </a:ext>
            </a:extLst>
          </p:cNvPr>
          <p:cNvSpPr>
            <a:spLocks noGrp="1"/>
          </p:cNvSpPr>
          <p:nvPr>
            <p:ph idx="14" hasCustomPrompt="1"/>
          </p:nvPr>
        </p:nvSpPr>
        <p:spPr>
          <a:xfrm>
            <a:off x="551384" y="1736725"/>
            <a:ext cx="5111116" cy="3997325"/>
          </a:xfrm>
          <a:prstGeom prst="rect">
            <a:avLst/>
          </a:prstGeom>
        </p:spPr>
        <p:txBody>
          <a:bodyPr/>
          <a:lstStyle>
            <a:lvl1pPr>
              <a:defRPr>
                <a:latin typeface="Oriflame Sans 2.0" panose="020B0502020204020303" pitchFamily="34" charset="0"/>
              </a:defRPr>
            </a:lvl1pPr>
            <a:lvl2pPr marL="265112" indent="0">
              <a:buNone/>
              <a:defRPr>
                <a:latin typeface="Oriflame Sans 2.0" panose="020B0502020204020303" pitchFamily="34" charset="0"/>
              </a:defRPr>
            </a:lvl2pPr>
            <a:lvl3pPr>
              <a:defRPr>
                <a:latin typeface="Oriflame Sans 2.0" panose="020B0502020204020303" pitchFamily="34" charset="0"/>
              </a:defRPr>
            </a:lvl3pPr>
            <a:lvl4pPr>
              <a:defRPr>
                <a:latin typeface="Oriflame Sans 2.0" panose="020B0502020204020303" pitchFamily="34" charset="0"/>
              </a:defRPr>
            </a:lvl4pPr>
            <a:lvl5pPr>
              <a:defRPr>
                <a:latin typeface="Oriflame Sans 2.0" panose="020B0502020204020303" pitchFamily="34" charset="0"/>
              </a:defRPr>
            </a:lvl5pPr>
          </a:lstStyle>
          <a:p>
            <a:pPr lvl="0"/>
            <a:r>
              <a:rPr lang="en-GB" noProof="0"/>
              <a:t>Part 1</a:t>
            </a:r>
          </a:p>
          <a:p>
            <a:pPr lvl="1"/>
            <a:r>
              <a:rPr lang="en-GB" noProof="0"/>
              <a:t>Activity 1		10-11</a:t>
            </a:r>
          </a:p>
          <a:p>
            <a:pPr lvl="1"/>
            <a:r>
              <a:rPr lang="en-GB" noProof="0"/>
              <a:t>Activity 2		11-12</a:t>
            </a:r>
          </a:p>
          <a:p>
            <a:pPr lvl="1"/>
            <a:endParaRPr lang="en-GB" noProof="0"/>
          </a:p>
          <a:p>
            <a:pPr lvl="0"/>
            <a:r>
              <a:rPr lang="en-GB" noProof="0"/>
              <a:t>Part 1</a:t>
            </a:r>
          </a:p>
          <a:p>
            <a:pPr lvl="1"/>
            <a:r>
              <a:rPr lang="en-GB" noProof="0"/>
              <a:t>Activity 1		10-11</a:t>
            </a:r>
          </a:p>
          <a:p>
            <a:pPr lvl="1"/>
            <a:r>
              <a:rPr lang="en-GB" noProof="0"/>
              <a:t>Activity 2		11-12</a:t>
            </a:r>
          </a:p>
        </p:txBody>
      </p:sp>
      <p:sp>
        <p:nvSpPr>
          <p:cNvPr id="7" name="Footer Placeholder 3">
            <a:extLst>
              <a:ext uri="{FF2B5EF4-FFF2-40B4-BE49-F238E27FC236}">
                <a16:creationId xmlns:a16="http://schemas.microsoft.com/office/drawing/2014/main" id="{4C95EB1A-0590-491E-842F-C14D8D6DB991}"/>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4287332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1_Last slide_Oriflame Logo">
    <p:spTree>
      <p:nvGrpSpPr>
        <p:cNvPr id="1" name=""/>
        <p:cNvGrpSpPr/>
        <p:nvPr/>
      </p:nvGrpSpPr>
      <p:grpSpPr>
        <a:xfrm>
          <a:off x="0" y="0"/>
          <a:ext cx="0" cy="0"/>
          <a:chOff x="0" y="0"/>
          <a:chExt cx="0" cy="0"/>
        </a:xfrm>
      </p:grpSpPr>
      <p:sp>
        <p:nvSpPr>
          <p:cNvPr id="679" name="Rectangle 6"/>
          <p:cNvSpPr/>
          <p:nvPr/>
        </p:nvSpPr>
        <p:spPr>
          <a:xfrm>
            <a:off x="892" y="0"/>
            <a:ext cx="12191108"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pic>
        <p:nvPicPr>
          <p:cNvPr id="680"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2591" y="2178902"/>
            <a:ext cx="7126817" cy="2449843"/>
          </a:xfrm>
          <a:prstGeom prst="rect">
            <a:avLst/>
          </a:prstGeom>
          <a:ln w="12700">
            <a:miter lim="400000"/>
          </a:ln>
        </p:spPr>
      </p:pic>
    </p:spTree>
    <p:extLst>
      <p:ext uri="{BB962C8B-B14F-4D97-AF65-F5344CB8AC3E}">
        <p14:creationId xmlns:p14="http://schemas.microsoft.com/office/powerpoint/2010/main" val="3262279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Green text columns">
    <p:spTree>
      <p:nvGrpSpPr>
        <p:cNvPr id="1" name=""/>
        <p:cNvGrpSpPr/>
        <p:nvPr/>
      </p:nvGrpSpPr>
      <p:grpSpPr>
        <a:xfrm>
          <a:off x="0" y="0"/>
          <a:ext cx="0" cy="0"/>
          <a:chOff x="0" y="0"/>
          <a:chExt cx="0" cy="0"/>
        </a:xfrm>
      </p:grpSpPr>
      <p:sp>
        <p:nvSpPr>
          <p:cNvPr id="69" name="Rectangle 1"/>
          <p:cNvSpPr/>
          <p:nvPr/>
        </p:nvSpPr>
        <p:spPr>
          <a:xfrm>
            <a:off x="0" y="0"/>
            <a:ext cx="12192000" cy="6858000"/>
          </a:xfrm>
          <a:prstGeom prst="rect">
            <a:avLst/>
          </a:prstGeom>
          <a:solidFill>
            <a:srgbClr val="9CDABC"/>
          </a:solidFill>
          <a:ln w="12700">
            <a:miter lim="400000"/>
          </a:ln>
        </p:spPr>
        <p:txBody>
          <a:bodyPr lIns="45719" rIns="45719" anchor="ctr"/>
          <a:lstStyle/>
          <a:p>
            <a:pPr algn="ctr">
              <a:defRPr>
                <a:solidFill>
                  <a:srgbClr val="FFFFFF"/>
                </a:solidFill>
              </a:defRPr>
            </a:pPr>
            <a:endParaRPr dirty="0"/>
          </a:p>
        </p:txBody>
      </p:sp>
      <p:sp>
        <p:nvSpPr>
          <p:cNvPr id="7" name="Title Placeholder 1">
            <a:extLst>
              <a:ext uri="{FF2B5EF4-FFF2-40B4-BE49-F238E27FC236}">
                <a16:creationId xmlns:a16="http://schemas.microsoft.com/office/drawing/2014/main" id="{0449E8B7-ECA0-26AB-709B-5BFBAE27F885}"/>
              </a:ext>
            </a:extLst>
          </p:cNvPr>
          <p:cNvSpPr>
            <a:spLocks noGrp="1"/>
          </p:cNvSpPr>
          <p:nvPr>
            <p:ph type="title" hasCustomPrompt="1"/>
          </p:nvPr>
        </p:nvSpPr>
        <p:spPr>
          <a:xfrm>
            <a:off x="550864" y="702195"/>
            <a:ext cx="5111999" cy="337098"/>
          </a:xfrm>
          <a:prstGeom prst="rect">
            <a:avLst/>
          </a:prstGeom>
        </p:spPr>
        <p:txBody>
          <a:bodyPr vert="horz" lIns="0" tIns="0" rIns="0" bIns="0" rtlCol="0" anchor="b">
            <a:noAutofit/>
          </a:bodyPr>
          <a:lstStyle>
            <a:lvl1pPr>
              <a:defRPr b="1">
                <a:latin typeface="Oriflame Sans 2.0" panose="020B0502020204020303" pitchFamily="34" charset="0"/>
              </a:defRPr>
            </a:lvl1pPr>
          </a:lstStyle>
          <a:p>
            <a:r>
              <a:rPr lang="en-GB" noProof="0"/>
              <a:t>Agenda</a:t>
            </a:r>
          </a:p>
        </p:txBody>
      </p:sp>
      <p:sp>
        <p:nvSpPr>
          <p:cNvPr id="9" name="Content Placeholder 2">
            <a:extLst>
              <a:ext uri="{FF2B5EF4-FFF2-40B4-BE49-F238E27FC236}">
                <a16:creationId xmlns:a16="http://schemas.microsoft.com/office/drawing/2014/main" id="{7DF5AD8B-523A-EFAD-C446-BEEBECEE3969}"/>
              </a:ext>
            </a:extLst>
          </p:cNvPr>
          <p:cNvSpPr>
            <a:spLocks noGrp="1"/>
          </p:cNvSpPr>
          <p:nvPr>
            <p:ph idx="13" hasCustomPrompt="1"/>
          </p:nvPr>
        </p:nvSpPr>
        <p:spPr>
          <a:xfrm>
            <a:off x="550864" y="1121327"/>
            <a:ext cx="5111999" cy="367432"/>
          </a:xfrm>
          <a:prstGeom prst="rect">
            <a:avLst/>
          </a:prstGeom>
        </p:spPr>
        <p:txBody>
          <a:bodyPr/>
          <a:lstStyle>
            <a:lvl1pPr marL="0" indent="0">
              <a:lnSpc>
                <a:spcPct val="100000"/>
              </a:lnSpc>
              <a:buNone/>
              <a:defRPr sz="1800">
                <a:latin typeface="Oriflame Sans 2.0" panose="020B0502020204020303" pitchFamily="34" charset="0"/>
              </a:defRPr>
            </a:lvl1pPr>
            <a:lvl2pPr marL="265112" indent="0">
              <a:buNone/>
              <a:defRPr/>
            </a:lvl2pPr>
            <a:lvl3pPr marL="501650" indent="0">
              <a:buNone/>
              <a:defRPr/>
            </a:lvl3pPr>
            <a:lvl4pPr marL="698500" indent="0">
              <a:buNone/>
              <a:defRPr/>
            </a:lvl4pPr>
            <a:lvl5pPr marL="944563" indent="0">
              <a:buNone/>
              <a:defRPr/>
            </a:lvl5pPr>
          </a:lstStyle>
          <a:p>
            <a:pPr lvl="0"/>
            <a:r>
              <a:rPr lang="en-GB" noProof="0"/>
              <a:t>Date</a:t>
            </a:r>
          </a:p>
        </p:txBody>
      </p:sp>
      <p:sp>
        <p:nvSpPr>
          <p:cNvPr id="10" name="Content Placeholder 2">
            <a:extLst>
              <a:ext uri="{FF2B5EF4-FFF2-40B4-BE49-F238E27FC236}">
                <a16:creationId xmlns:a16="http://schemas.microsoft.com/office/drawing/2014/main" id="{D5C41264-4B55-BD42-8559-88ADF7F382C1}"/>
              </a:ext>
            </a:extLst>
          </p:cNvPr>
          <p:cNvSpPr>
            <a:spLocks noGrp="1"/>
          </p:cNvSpPr>
          <p:nvPr>
            <p:ph idx="14" hasCustomPrompt="1"/>
          </p:nvPr>
        </p:nvSpPr>
        <p:spPr>
          <a:xfrm>
            <a:off x="551384" y="1736725"/>
            <a:ext cx="5426732" cy="3997325"/>
          </a:xfrm>
          <a:prstGeom prst="rect">
            <a:avLst/>
          </a:prstGeom>
        </p:spPr>
        <p:txBody>
          <a:bodyPr/>
          <a:lstStyle>
            <a:lvl1pPr>
              <a:defRPr>
                <a:latin typeface="Oriflame Sans 2.0" panose="020B0502020204020303" pitchFamily="34" charset="0"/>
              </a:defRPr>
            </a:lvl1pPr>
            <a:lvl2pPr marL="265112" indent="0">
              <a:buNone/>
              <a:defRPr>
                <a:latin typeface="Oriflame Sans 2.0" panose="020B0502020204020303" pitchFamily="34" charset="0"/>
              </a:defRPr>
            </a:lvl2pPr>
            <a:lvl3pPr>
              <a:defRPr>
                <a:latin typeface="Oriflame Sans 2.0" panose="020B0502020204020303" pitchFamily="34" charset="0"/>
              </a:defRPr>
            </a:lvl3pPr>
            <a:lvl4pPr>
              <a:defRPr>
                <a:latin typeface="Oriflame Sans 2.0" panose="020B0502020204020303" pitchFamily="34" charset="0"/>
              </a:defRPr>
            </a:lvl4pPr>
            <a:lvl5pPr>
              <a:defRPr>
                <a:latin typeface="Oriflame Sans 2.0" panose="020B0502020204020303" pitchFamily="34" charset="0"/>
              </a:defRPr>
            </a:lvl5pPr>
          </a:lstStyle>
          <a:p>
            <a:pPr lvl="0"/>
            <a:r>
              <a:rPr lang="en-GB" noProof="0"/>
              <a:t>Part 1</a:t>
            </a:r>
          </a:p>
          <a:p>
            <a:pPr lvl="1"/>
            <a:r>
              <a:rPr lang="en-GB" noProof="0"/>
              <a:t>Activity 1		10–11</a:t>
            </a:r>
          </a:p>
          <a:p>
            <a:pPr lvl="1"/>
            <a:r>
              <a:rPr lang="en-GB" noProof="0"/>
              <a:t>Activity 2		11–12</a:t>
            </a:r>
          </a:p>
          <a:p>
            <a:pPr lvl="1"/>
            <a:endParaRPr lang="en-GB" noProof="0"/>
          </a:p>
          <a:p>
            <a:pPr lvl="0"/>
            <a:r>
              <a:rPr lang="en-GB" noProof="0"/>
              <a:t>Part 1</a:t>
            </a:r>
          </a:p>
          <a:p>
            <a:pPr lvl="1"/>
            <a:r>
              <a:rPr lang="en-GB" noProof="0"/>
              <a:t>Activity 1		10–11</a:t>
            </a:r>
          </a:p>
          <a:p>
            <a:pPr lvl="1"/>
            <a:r>
              <a:rPr lang="en-GB" noProof="0"/>
              <a:t>Activity 2		11–12</a:t>
            </a:r>
          </a:p>
        </p:txBody>
      </p:sp>
      <p:sp>
        <p:nvSpPr>
          <p:cNvPr id="11" name="Content Placeholder 2">
            <a:extLst>
              <a:ext uri="{FF2B5EF4-FFF2-40B4-BE49-F238E27FC236}">
                <a16:creationId xmlns:a16="http://schemas.microsoft.com/office/drawing/2014/main" id="{7D3381E4-B242-1685-97A4-03CA4794468B}"/>
              </a:ext>
            </a:extLst>
          </p:cNvPr>
          <p:cNvSpPr>
            <a:spLocks noGrp="1"/>
          </p:cNvSpPr>
          <p:nvPr>
            <p:ph idx="15" hasCustomPrompt="1"/>
          </p:nvPr>
        </p:nvSpPr>
        <p:spPr>
          <a:xfrm>
            <a:off x="6213884" y="1736725"/>
            <a:ext cx="5544614" cy="3997325"/>
          </a:xfrm>
          <a:prstGeom prst="rect">
            <a:avLst/>
          </a:prstGeom>
        </p:spPr>
        <p:txBody>
          <a:bodyPr/>
          <a:lstStyle>
            <a:lvl1pPr>
              <a:defRPr>
                <a:latin typeface="Oriflame Sans 2.0" panose="020B0502020204020303" pitchFamily="34" charset="0"/>
              </a:defRPr>
            </a:lvl1pPr>
            <a:lvl2pPr marL="265112" indent="0">
              <a:buNone/>
              <a:defRPr>
                <a:latin typeface="Oriflame Sans 2.0" panose="020B0502020204020303" pitchFamily="34" charset="0"/>
              </a:defRPr>
            </a:lvl2pPr>
            <a:lvl3pPr>
              <a:defRPr>
                <a:latin typeface="Oriflame Sans 2.0" panose="020B0502020204020303" pitchFamily="34" charset="0"/>
              </a:defRPr>
            </a:lvl3pPr>
            <a:lvl4pPr>
              <a:defRPr>
                <a:latin typeface="Oriflame Sans 2.0" panose="020B0502020204020303" pitchFamily="34" charset="0"/>
              </a:defRPr>
            </a:lvl4pPr>
            <a:lvl5pPr>
              <a:defRPr>
                <a:latin typeface="Oriflame Sans 2.0" panose="020B0502020204020303" pitchFamily="34" charset="0"/>
              </a:defRPr>
            </a:lvl5pPr>
          </a:lstStyle>
          <a:p>
            <a:pPr lvl="0"/>
            <a:r>
              <a:rPr lang="en-GB" noProof="0"/>
              <a:t>Part 2</a:t>
            </a:r>
          </a:p>
          <a:p>
            <a:pPr lvl="1"/>
            <a:r>
              <a:rPr lang="en-GB" noProof="0"/>
              <a:t>Activity 1		10–11</a:t>
            </a:r>
          </a:p>
          <a:p>
            <a:pPr lvl="1"/>
            <a:r>
              <a:rPr lang="en-GB" noProof="0"/>
              <a:t>Activity 2		11–12</a:t>
            </a:r>
          </a:p>
          <a:p>
            <a:pPr lvl="1"/>
            <a:endParaRPr lang="en-GB" noProof="0"/>
          </a:p>
          <a:p>
            <a:pPr lvl="0"/>
            <a:r>
              <a:rPr lang="en-GB" noProof="0"/>
              <a:t>Part 1</a:t>
            </a:r>
          </a:p>
          <a:p>
            <a:pPr lvl="1"/>
            <a:r>
              <a:rPr lang="en-GB" noProof="0"/>
              <a:t>Activity 1		10–11</a:t>
            </a:r>
          </a:p>
          <a:p>
            <a:pPr lvl="1"/>
            <a:r>
              <a:rPr lang="en-GB" noProof="0"/>
              <a:t>Activity 2		11–12</a:t>
            </a:r>
          </a:p>
        </p:txBody>
      </p:sp>
      <p:sp>
        <p:nvSpPr>
          <p:cNvPr id="12" name="Footer Placeholder 3">
            <a:extLst>
              <a:ext uri="{FF2B5EF4-FFF2-40B4-BE49-F238E27FC236}">
                <a16:creationId xmlns:a16="http://schemas.microsoft.com/office/drawing/2014/main" id="{BD6BBFE8-CA7F-86DE-E08C-2B819EA5CDB7}"/>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32353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hapter divider_Green Texture ">
    <p:spTree>
      <p:nvGrpSpPr>
        <p:cNvPr id="1" name=""/>
        <p:cNvGrpSpPr/>
        <p:nvPr/>
      </p:nvGrpSpPr>
      <p:grpSpPr>
        <a:xfrm>
          <a:off x="0" y="0"/>
          <a:ext cx="0" cy="0"/>
          <a:chOff x="0" y="0"/>
          <a:chExt cx="0" cy="0"/>
        </a:xfrm>
      </p:grpSpPr>
      <p:pic>
        <p:nvPicPr>
          <p:cNvPr id="4" name="Picture 3" descr="Close-up of a white cream&#10;&#10;AI-generated content may be incorrect.">
            <a:extLst>
              <a:ext uri="{FF2B5EF4-FFF2-40B4-BE49-F238E27FC236}">
                <a16:creationId xmlns:a16="http://schemas.microsoft.com/office/drawing/2014/main" id="{D718CB17-1569-23A7-996C-544A8141E2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679830" y="-2679831"/>
            <a:ext cx="6858001" cy="12217660"/>
          </a:xfrm>
          <a:prstGeom prst="rect">
            <a:avLst/>
          </a:prstGeom>
        </p:spPr>
      </p:pic>
      <p:sp>
        <p:nvSpPr>
          <p:cNvPr id="2" name="Title 1">
            <a:extLst>
              <a:ext uri="{FF2B5EF4-FFF2-40B4-BE49-F238E27FC236}">
                <a16:creationId xmlns:a16="http://schemas.microsoft.com/office/drawing/2014/main" id="{4682450E-25C5-D8A8-A0F1-C6A9ECAAD75A}"/>
              </a:ext>
            </a:extLst>
          </p:cNvPr>
          <p:cNvSpPr>
            <a:spLocks noGrp="1"/>
          </p:cNvSpPr>
          <p:nvPr>
            <p:ph type="ctrTitle" hasCustomPrompt="1"/>
          </p:nvPr>
        </p:nvSpPr>
        <p:spPr>
          <a:xfrm>
            <a:off x="550863" y="1268413"/>
            <a:ext cx="11090275" cy="240269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Chapter title</a:t>
            </a:r>
          </a:p>
        </p:txBody>
      </p:sp>
      <p:sp>
        <p:nvSpPr>
          <p:cNvPr id="3" name="Subtitle 2">
            <a:extLst>
              <a:ext uri="{FF2B5EF4-FFF2-40B4-BE49-F238E27FC236}">
                <a16:creationId xmlns:a16="http://schemas.microsoft.com/office/drawing/2014/main" id="{6BB0AB58-FDC0-1DAF-E809-4D67F5AA9CD2}"/>
              </a:ext>
            </a:extLst>
          </p:cNvPr>
          <p:cNvSpPr>
            <a:spLocks noGrp="1"/>
          </p:cNvSpPr>
          <p:nvPr>
            <p:ph type="subTitle" idx="1" hasCustomPrompt="1"/>
          </p:nvPr>
        </p:nvSpPr>
        <p:spPr>
          <a:xfrm>
            <a:off x="559568" y="3787823"/>
            <a:ext cx="11090280" cy="1946227"/>
          </a:xfrm>
          <a:prstGeom prst="rect">
            <a:avLst/>
          </a:prstGeom>
          <a:noFill/>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Tree>
    <p:extLst>
      <p:ext uri="{BB962C8B-B14F-4D97-AF65-F5344CB8AC3E}">
        <p14:creationId xmlns:p14="http://schemas.microsoft.com/office/powerpoint/2010/main" val="372931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hapter divider_Green">
    <p:spTree>
      <p:nvGrpSpPr>
        <p:cNvPr id="1" name=""/>
        <p:cNvGrpSpPr/>
        <p:nvPr/>
      </p:nvGrpSpPr>
      <p:grpSpPr>
        <a:xfrm>
          <a:off x="0" y="0"/>
          <a:ext cx="0" cy="0"/>
          <a:chOff x="0" y="0"/>
          <a:chExt cx="0" cy="0"/>
        </a:xfrm>
      </p:grpSpPr>
      <p:pic>
        <p:nvPicPr>
          <p:cNvPr id="6" name="Picture 5" descr="A close-up of a drop of water&#10;&#10;AI-generated content may be incorrect.">
            <a:extLst>
              <a:ext uri="{FF2B5EF4-FFF2-40B4-BE49-F238E27FC236}">
                <a16:creationId xmlns:a16="http://schemas.microsoft.com/office/drawing/2014/main" id="{37D7E034-1DC7-492D-C428-FA02914799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0"/>
            <a:ext cx="6858000" cy="12192000"/>
          </a:xfrm>
          <a:prstGeom prst="rect">
            <a:avLst/>
          </a:prstGeom>
        </p:spPr>
      </p:pic>
      <p:sp>
        <p:nvSpPr>
          <p:cNvPr id="5" name="Title 1">
            <a:extLst>
              <a:ext uri="{FF2B5EF4-FFF2-40B4-BE49-F238E27FC236}">
                <a16:creationId xmlns:a16="http://schemas.microsoft.com/office/drawing/2014/main" id="{3C6F1494-8A2D-6D0E-9D6C-4F49BE5C00CA}"/>
              </a:ext>
            </a:extLst>
          </p:cNvPr>
          <p:cNvSpPr>
            <a:spLocks noGrp="1"/>
          </p:cNvSpPr>
          <p:nvPr>
            <p:ph type="ctrTitle" hasCustomPrompt="1"/>
          </p:nvPr>
        </p:nvSpPr>
        <p:spPr>
          <a:xfrm>
            <a:off x="550863" y="1268413"/>
            <a:ext cx="11090275" cy="2402691"/>
          </a:xfrm>
          <a:prstGeom prst="rect">
            <a:avLst/>
          </a:prstGeom>
        </p:spPr>
        <p:txBody>
          <a:bodyPr anchor="b">
            <a:noAutofit/>
          </a:bodyPr>
          <a:lstStyle>
            <a:lvl1pPr algn="ctr">
              <a:defRPr sz="6000" b="1" kern="7000" spc="-100" baseline="0">
                <a:solidFill>
                  <a:schemeClr val="tx1"/>
                </a:solidFill>
                <a:highlight>
                  <a:srgbClr val="9CDABC"/>
                </a:highlight>
                <a:latin typeface="Oriflame Sans 2.0" panose="020B0502020204020303" pitchFamily="34" charset="0"/>
              </a:defRPr>
            </a:lvl1pPr>
          </a:lstStyle>
          <a:p>
            <a:r>
              <a:rPr lang="en-GB" noProof="0"/>
              <a:t>Chapter title</a:t>
            </a:r>
          </a:p>
        </p:txBody>
      </p:sp>
      <p:sp>
        <p:nvSpPr>
          <p:cNvPr id="7" name="Subtitle 2">
            <a:extLst>
              <a:ext uri="{FF2B5EF4-FFF2-40B4-BE49-F238E27FC236}">
                <a16:creationId xmlns:a16="http://schemas.microsoft.com/office/drawing/2014/main" id="{7E36C3F5-0C79-B57B-5D1C-CDD89F7DFB89}"/>
              </a:ext>
            </a:extLst>
          </p:cNvPr>
          <p:cNvSpPr>
            <a:spLocks noGrp="1"/>
          </p:cNvSpPr>
          <p:nvPr>
            <p:ph type="subTitle" idx="1" hasCustomPrompt="1"/>
          </p:nvPr>
        </p:nvSpPr>
        <p:spPr>
          <a:xfrm>
            <a:off x="559568" y="3787823"/>
            <a:ext cx="11090280" cy="1946227"/>
          </a:xfrm>
          <a:prstGeom prst="rect">
            <a:avLst/>
          </a:prstGeom>
          <a:noFill/>
        </p:spPr>
        <p:txBody>
          <a:bodyPr>
            <a:noAutofit/>
          </a:bodyPr>
          <a:lstStyle>
            <a:lvl1pPr marL="0" indent="0" algn="ctr">
              <a:buNone/>
              <a:defRPr sz="2000" b="0" kern="2000" cap="none" spc="0" baseline="0">
                <a:solidFill>
                  <a:schemeClr val="tx1"/>
                </a:solidFill>
                <a:highlight>
                  <a:srgbClr val="9CDABC"/>
                </a:highlight>
                <a:latin typeface="Oriflame Sans 2.0"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Tree>
    <p:extLst>
      <p:ext uri="{BB962C8B-B14F-4D97-AF65-F5344CB8AC3E}">
        <p14:creationId xmlns:p14="http://schemas.microsoft.com/office/powerpoint/2010/main" val="23877637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27BE2D-3239-4E29-B850-66DE863F019A}"/>
              </a:ext>
            </a:extLst>
          </p:cNvPr>
          <p:cNvSpPr>
            <a:spLocks noGrp="1"/>
          </p:cNvSpPr>
          <p:nvPr>
            <p:ph type="title"/>
          </p:nvPr>
        </p:nvSpPr>
        <p:spPr>
          <a:xfrm>
            <a:off x="487803" y="657225"/>
            <a:ext cx="11090275" cy="464102"/>
          </a:xfrm>
          <a:prstGeom prst="rect">
            <a:avLst/>
          </a:prstGeom>
        </p:spPr>
        <p:txBody>
          <a:bodyPr vert="horz" lIns="0" tIns="0" rIns="0" bIns="0" rtlCol="0" anchor="t">
            <a:noAutofit/>
          </a:bodyPr>
          <a:lstStyle/>
          <a:p>
            <a:r>
              <a:rPr lang="en-GB" noProof="0"/>
              <a:t>Click to edit Master title style</a:t>
            </a:r>
          </a:p>
        </p:txBody>
      </p:sp>
      <p:sp>
        <p:nvSpPr>
          <p:cNvPr id="8" name="Text Placeholder 2">
            <a:extLst>
              <a:ext uri="{FF2B5EF4-FFF2-40B4-BE49-F238E27FC236}">
                <a16:creationId xmlns:a16="http://schemas.microsoft.com/office/drawing/2014/main" id="{DC665679-3EED-CD7F-AF21-B27064979FA7}"/>
              </a:ext>
            </a:extLst>
          </p:cNvPr>
          <p:cNvSpPr>
            <a:spLocks noGrp="1"/>
          </p:cNvSpPr>
          <p:nvPr>
            <p:ph type="body" idx="1"/>
          </p:nvPr>
        </p:nvSpPr>
        <p:spPr>
          <a:xfrm>
            <a:off x="487803" y="1634864"/>
            <a:ext cx="11090275" cy="4099186"/>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Footer Placeholder 3">
            <a:extLst>
              <a:ext uri="{FF2B5EF4-FFF2-40B4-BE49-F238E27FC236}">
                <a16:creationId xmlns:a16="http://schemas.microsoft.com/office/drawing/2014/main" id="{35240428-396E-6C07-5A5E-2A31DE5A94A1}"/>
              </a:ext>
            </a:extLst>
          </p:cNvPr>
          <p:cNvSpPr>
            <a:spLocks noGrp="1"/>
          </p:cNvSpPr>
          <p:nvPr>
            <p:ph type="ftr" sz="quarter" idx="3"/>
          </p:nvPr>
        </p:nvSpPr>
        <p:spPr>
          <a:xfrm>
            <a:off x="550863" y="6356350"/>
            <a:ext cx="4114800" cy="365125"/>
          </a:xfrm>
          <a:prstGeom prst="rect">
            <a:avLst/>
          </a:prstGeom>
        </p:spPr>
        <p:txBody>
          <a:bodyPr vert="horz" lIns="91440" tIns="45720" rIns="91440" bIns="45720" rtlCol="0" anchor="b"/>
          <a:lstStyle>
            <a:lvl1pPr algn="l">
              <a:defRPr sz="800" kern="500" spc="50" baseline="0">
                <a:solidFill>
                  <a:schemeClr val="tx1"/>
                </a:solidFill>
                <a:latin typeface="Oriflame Sans 2.0" panose="020B0502020204020303" pitchFamily="34" charset="0"/>
              </a:defRPr>
            </a:lvl1pPr>
          </a:lstStyle>
          <a:p>
            <a:r>
              <a:rPr lang="en-US" dirty="0"/>
              <a:t>ORIFLAME © 2025</a:t>
            </a:r>
          </a:p>
        </p:txBody>
      </p:sp>
    </p:spTree>
    <p:extLst>
      <p:ext uri="{BB962C8B-B14F-4D97-AF65-F5344CB8AC3E}">
        <p14:creationId xmlns:p14="http://schemas.microsoft.com/office/powerpoint/2010/main" val="162769839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Lst>
  <p:txStyles>
    <p:titleStyle>
      <a:lvl1pPr algn="l" defTabSz="914400" rtl="0" eaLnBrk="1" latinLnBrk="0" hangingPunct="1">
        <a:lnSpc>
          <a:spcPct val="90000"/>
        </a:lnSpc>
        <a:spcBef>
          <a:spcPct val="0"/>
        </a:spcBef>
        <a:buNone/>
        <a:defRPr sz="2400" b="1" kern="1200">
          <a:solidFill>
            <a:schemeClr val="tx1"/>
          </a:solidFill>
          <a:latin typeface="Oriflame Sans 2.0" panose="020B0502020204020303" pitchFamily="34"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1pPr>
      <a:lvl2pPr marL="685800" indent="-228600" algn="l" defTabSz="914400" rtl="0" eaLnBrk="1" latinLnBrk="0" hangingPunct="1">
        <a:lnSpc>
          <a:spcPct val="110000"/>
        </a:lnSpc>
        <a:spcBef>
          <a:spcPts val="10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2pPr>
      <a:lvl3pPr marL="1143000" indent="-228600" algn="l" defTabSz="914400" rtl="0" eaLnBrk="1" latinLnBrk="0" hangingPunct="1">
        <a:lnSpc>
          <a:spcPct val="110000"/>
        </a:lnSpc>
        <a:spcBef>
          <a:spcPts val="10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3pPr>
      <a:lvl4pPr marL="1600200" indent="-228600" algn="l" defTabSz="914400" rtl="0" eaLnBrk="1" latinLnBrk="0" hangingPunct="1">
        <a:lnSpc>
          <a:spcPct val="110000"/>
        </a:lnSpc>
        <a:spcBef>
          <a:spcPts val="10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4pPr>
      <a:lvl5pPr marL="2057400" indent="-228600" algn="l" defTabSz="914400" rtl="0" eaLnBrk="1" latinLnBrk="0" hangingPunct="1">
        <a:lnSpc>
          <a:spcPct val="110000"/>
        </a:lnSpc>
        <a:spcBef>
          <a:spcPts val="10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53.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66.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customXml" Target="../ink/ink1.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70.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75.emf"/><Relationship Id="rId11" Type="http://schemas.openxmlformats.org/officeDocument/2006/relationships/image" Target="../media/image80.pn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customXml" Target="../ink/ink3.xml"/><Relationship Id="rId12"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88.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90.png"/><Relationship Id="rId4" Type="http://schemas.microsoft.com/office/2007/relationships/hdphoto" Target="../media/hdphoto2.wdp"/><Relationship Id="rId9" Type="http://schemas.openxmlformats.org/officeDocument/2006/relationships/customXml" Target="../ink/ink4.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4.pn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21.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87.png"/><Relationship Id="rId11" Type="http://schemas.openxmlformats.org/officeDocument/2006/relationships/image" Target="../media/image96.png"/><Relationship Id="rId5" Type="http://schemas.openxmlformats.org/officeDocument/2006/relationships/image" Target="../media/image86.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5.sv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113.emf"/><Relationship Id="rId5" Type="http://schemas.openxmlformats.org/officeDocument/2006/relationships/image" Target="../media/image53.png"/><Relationship Id="rId4" Type="http://schemas.openxmlformats.org/officeDocument/2006/relationships/image" Target="../media/image11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120.jpeg"/><Relationship Id="rId4" Type="http://schemas.openxmlformats.org/officeDocument/2006/relationships/image" Target="../media/image119.jpeg"/></Relationships>
</file>

<file path=ppt/slides/_rels/slide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hyperlink" Target="https://www.rawpixel.com/search/health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11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3.xml"/><Relationship Id="rId1" Type="http://schemas.openxmlformats.org/officeDocument/2006/relationships/slideLayout" Target="../slideLayouts/slideLayout49.xml"/><Relationship Id="rId4" Type="http://schemas.openxmlformats.org/officeDocument/2006/relationships/image" Target="../media/image128.png"/></Relationships>
</file>

<file path=ppt/slides/_rels/slide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1F4-A6AA-FFBA-16F7-EAAEDA3C3E92}"/>
              </a:ext>
            </a:extLst>
          </p:cNvPr>
          <p:cNvSpPr>
            <a:spLocks noGrp="1"/>
          </p:cNvSpPr>
          <p:nvPr>
            <p:ph type="ctrTitle"/>
          </p:nvPr>
        </p:nvSpPr>
        <p:spPr>
          <a:xfrm>
            <a:off x="550862" y="743633"/>
            <a:ext cx="11090275" cy="1007231"/>
          </a:xfrm>
        </p:spPr>
        <p:txBody>
          <a:bodyPr/>
          <a:lstStyle/>
          <a:p>
            <a:r>
              <a:rPr lang="en-GB" dirty="0"/>
              <a:t>Gluco Shape</a:t>
            </a:r>
            <a:endParaRPr lang="en-SE" dirty="0"/>
          </a:p>
        </p:txBody>
      </p:sp>
      <p:sp>
        <p:nvSpPr>
          <p:cNvPr id="3" name="Subtitle 2">
            <a:extLst>
              <a:ext uri="{FF2B5EF4-FFF2-40B4-BE49-F238E27FC236}">
                <a16:creationId xmlns:a16="http://schemas.microsoft.com/office/drawing/2014/main" id="{E1960044-096C-6471-D8B9-6C6B39BA05FA}"/>
              </a:ext>
            </a:extLst>
          </p:cNvPr>
          <p:cNvSpPr>
            <a:spLocks noGrp="1"/>
          </p:cNvSpPr>
          <p:nvPr>
            <p:ph type="subTitle" idx="1"/>
          </p:nvPr>
        </p:nvSpPr>
        <p:spPr>
          <a:xfrm>
            <a:off x="559567" y="1867583"/>
            <a:ext cx="11090280" cy="1946227"/>
          </a:xfrm>
        </p:spPr>
        <p:txBody>
          <a:bodyPr/>
          <a:lstStyle/>
          <a:p>
            <a:pPr marL="0" indent="0">
              <a:buNone/>
            </a:pPr>
            <a:r>
              <a:rPr lang="en-GB" dirty="0" err="1">
                <a:highlight>
                  <a:srgbClr val="9CDABC"/>
                </a:highlight>
              </a:rPr>
              <a:t>Formação</a:t>
            </a:r>
            <a:r>
              <a:rPr lang="en-GB" dirty="0">
                <a:highlight>
                  <a:srgbClr val="9CDABC"/>
                </a:highlight>
              </a:rPr>
              <a:t> de </a:t>
            </a:r>
            <a:r>
              <a:rPr lang="en-GB" dirty="0" err="1">
                <a:highlight>
                  <a:srgbClr val="9CDABC"/>
                </a:highlight>
              </a:rPr>
              <a:t>produto</a:t>
            </a:r>
            <a:endParaRPr lang="en-SE" dirty="0">
              <a:highlight>
                <a:srgbClr val="9CDABC"/>
              </a:highlight>
            </a:endParaRPr>
          </a:p>
          <a:p>
            <a:endParaRPr lang="en-SE" dirty="0"/>
          </a:p>
        </p:txBody>
      </p:sp>
      <p:sp>
        <p:nvSpPr>
          <p:cNvPr id="5" name="Content Placeholder 5">
            <a:extLst>
              <a:ext uri="{FF2B5EF4-FFF2-40B4-BE49-F238E27FC236}">
                <a16:creationId xmlns:a16="http://schemas.microsoft.com/office/drawing/2014/main" id="{BC6159BE-CE27-D98C-4E95-8A4DCCBA39FD}"/>
              </a:ext>
            </a:extLst>
          </p:cNvPr>
          <p:cNvSpPr>
            <a:spLocks noGrp="1"/>
          </p:cNvSpPr>
          <p:nvPr>
            <p:ph idx="13"/>
          </p:nvPr>
        </p:nvSpPr>
        <p:spPr>
          <a:xfrm>
            <a:off x="3540000" y="451847"/>
            <a:ext cx="5111999" cy="208487"/>
          </a:xfrm>
        </p:spPr>
        <p:txBody>
          <a:bodyPr/>
          <a:lstStyle/>
          <a:p>
            <a:pPr marL="0" indent="0" algn="ctr">
              <a:buNone/>
            </a:pPr>
            <a:r>
              <a:rPr lang="en-GB" dirty="0" err="1">
                <a:highlight>
                  <a:srgbClr val="9CDABC"/>
                </a:highlight>
              </a:rPr>
              <a:t>Março</a:t>
            </a:r>
            <a:r>
              <a:rPr lang="en-SE" dirty="0">
                <a:highlight>
                  <a:srgbClr val="9CDABC"/>
                </a:highlight>
              </a:rPr>
              <a:t> 202</a:t>
            </a:r>
            <a:r>
              <a:rPr lang="en-GB" dirty="0"/>
              <a:t>6</a:t>
            </a:r>
            <a:endParaRPr lang="en-SE" dirty="0">
              <a:highlight>
                <a:srgbClr val="9CDABC"/>
              </a:highlight>
            </a:endParaRPr>
          </a:p>
        </p:txBody>
      </p:sp>
      <p:sp>
        <p:nvSpPr>
          <p:cNvPr id="6" name="TextBox 5">
            <a:extLst>
              <a:ext uri="{FF2B5EF4-FFF2-40B4-BE49-F238E27FC236}">
                <a16:creationId xmlns:a16="http://schemas.microsoft.com/office/drawing/2014/main" id="{F87EF2D3-6A8C-8DAC-9D9D-9C6214852796}"/>
              </a:ext>
            </a:extLst>
          </p:cNvPr>
          <p:cNvSpPr txBox="1"/>
          <p:nvPr/>
        </p:nvSpPr>
        <p:spPr>
          <a:xfrm>
            <a:off x="9013372" y="6488668"/>
            <a:ext cx="3178628" cy="369332"/>
          </a:xfrm>
          <a:prstGeom prst="rect">
            <a:avLst/>
          </a:prstGeom>
          <a:noFill/>
        </p:spPr>
        <p:txBody>
          <a:bodyPr wrap="square">
            <a:spAutoFit/>
          </a:bodyPr>
          <a:lstStyle/>
          <a:p>
            <a:pPr algn="r"/>
            <a:r>
              <a:rPr lang="en-SE" sz="1800" b="1" i="0" u="none" strike="noStrike" baseline="0" dirty="0">
                <a:highlight>
                  <a:srgbClr val="9CDABC"/>
                </a:highlight>
                <a:latin typeface="Oriflame Sans 2.0" panose="020B0502020204020303" pitchFamily="34" charset="0"/>
              </a:rPr>
              <a:t>48973</a:t>
            </a:r>
            <a:endParaRPr lang="en-SE" dirty="0">
              <a:highlight>
                <a:srgbClr val="9CDABC"/>
              </a:highlight>
              <a:latin typeface="Oriflame Sans 2.0" panose="020B0502020204020303" pitchFamily="34" charset="0"/>
            </a:endParaRPr>
          </a:p>
        </p:txBody>
      </p:sp>
    </p:spTree>
    <p:extLst>
      <p:ext uri="{BB962C8B-B14F-4D97-AF65-F5344CB8AC3E}">
        <p14:creationId xmlns:p14="http://schemas.microsoft.com/office/powerpoint/2010/main" val="661647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itting on a couch holding a glass of liquid&#10;&#10;AI-generated content may be incorrect.">
            <a:extLst>
              <a:ext uri="{FF2B5EF4-FFF2-40B4-BE49-F238E27FC236}">
                <a16:creationId xmlns:a16="http://schemas.microsoft.com/office/drawing/2014/main" id="{56880853-149F-E862-82AD-925A3426614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0" y="0"/>
            <a:ext cx="6096000" cy="3456000"/>
          </a:xfrm>
        </p:spPr>
      </p:pic>
      <p:pic>
        <p:nvPicPr>
          <p:cNvPr id="17" name="Picture Placeholder 16" descr="A person sitting on a couch drinking a drink&#10;&#10;AI-generated content may be incorrect.">
            <a:extLst>
              <a:ext uri="{FF2B5EF4-FFF2-40B4-BE49-F238E27FC236}">
                <a16:creationId xmlns:a16="http://schemas.microsoft.com/office/drawing/2014/main" id="{AA2F21B1-3B8B-4E17-D0A0-A53D7140034D}"/>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a:fillRect/>
          </a:stretch>
        </p:blipFill>
        <p:spPr>
          <a:xfrm>
            <a:off x="0" y="3402000"/>
            <a:ext cx="6096000" cy="3456000"/>
          </a:xfrm>
        </p:spPr>
      </p:pic>
      <p:pic>
        <p:nvPicPr>
          <p:cNvPr id="15" name="Picture Placeholder 14" descr="A glass of pink liquid with ice&#10;&#10;AI-generated content may be incorrect.">
            <a:extLst>
              <a:ext uri="{FF2B5EF4-FFF2-40B4-BE49-F238E27FC236}">
                <a16:creationId xmlns:a16="http://schemas.microsoft.com/office/drawing/2014/main" id="{D92490D2-5594-D418-403A-2420B20B30EC}"/>
              </a:ext>
            </a:extLst>
          </p:cNvPr>
          <p:cNvPicPr>
            <a:picLocks noGrp="1" noChangeAspect="1"/>
          </p:cNvPicPr>
          <p:nvPr>
            <p:ph type="pic" sz="quarter" idx="18"/>
          </p:nvPr>
        </p:nvPicPr>
        <p:blipFill>
          <a:blip r:embed="rId5" cstate="print">
            <a:extLst>
              <a:ext uri="{28A0092B-C50C-407E-A947-70E740481C1C}">
                <a14:useLocalDpi xmlns:a14="http://schemas.microsoft.com/office/drawing/2010/main"/>
              </a:ext>
            </a:extLst>
          </a:blip>
          <a:srcRect/>
          <a:stretch>
            <a:fillRect/>
          </a:stretch>
        </p:blipFill>
        <p:spPr>
          <a:xfrm rot="16200000">
            <a:off x="7443000" y="-1347000"/>
            <a:ext cx="3402000" cy="6096000"/>
          </a:xfrm>
        </p:spPr>
      </p:pic>
      <p:pic>
        <p:nvPicPr>
          <p:cNvPr id="19" name="Picture Placeholder 18" descr="A person holding a glass of pink liquid&#10;&#10;AI-generated content may be incorrect.">
            <a:extLst>
              <a:ext uri="{FF2B5EF4-FFF2-40B4-BE49-F238E27FC236}">
                <a16:creationId xmlns:a16="http://schemas.microsoft.com/office/drawing/2014/main" id="{C902A281-9A18-C80E-8D95-6B1B0B268893}"/>
              </a:ext>
            </a:extLst>
          </p:cNvPr>
          <p:cNvPicPr>
            <a:picLocks noGrp="1" noChangeAspect="1"/>
          </p:cNvPicPr>
          <p:nvPr>
            <p:ph type="pic" sz="quarter" idx="19"/>
          </p:nvPr>
        </p:nvPicPr>
        <p:blipFill>
          <a:blip r:embed="rId6" cstate="print">
            <a:extLst>
              <a:ext uri="{28A0092B-C50C-407E-A947-70E740481C1C}">
                <a14:useLocalDpi xmlns:a14="http://schemas.microsoft.com/office/drawing/2010/main"/>
              </a:ext>
            </a:extLst>
          </a:blip>
          <a:srcRect/>
          <a:stretch>
            <a:fillRect/>
          </a:stretch>
        </p:blipFill>
        <p:spPr>
          <a:xfrm>
            <a:off x="6096000" y="3402000"/>
            <a:ext cx="6096000" cy="3456000"/>
          </a:xfrm>
        </p:spPr>
      </p:pic>
      <p:sp>
        <p:nvSpPr>
          <p:cNvPr id="2" name="Title 1">
            <a:extLst>
              <a:ext uri="{FF2B5EF4-FFF2-40B4-BE49-F238E27FC236}">
                <a16:creationId xmlns:a16="http://schemas.microsoft.com/office/drawing/2014/main" id="{C83C15BB-7A23-238F-1C5F-1D08717D43C8}"/>
              </a:ext>
            </a:extLst>
          </p:cNvPr>
          <p:cNvSpPr>
            <a:spLocks noGrp="1"/>
          </p:cNvSpPr>
          <p:nvPr>
            <p:ph type="title" idx="4294967295"/>
          </p:nvPr>
        </p:nvSpPr>
        <p:spPr>
          <a:xfrm>
            <a:off x="0" y="3021012"/>
            <a:ext cx="12192000" cy="815975"/>
          </a:xfrm>
        </p:spPr>
        <p:txBody>
          <a:bodyPr anchor="ctr"/>
          <a:lstStyle/>
          <a:p>
            <a:pPr algn="ctr"/>
            <a:r>
              <a:rPr lang="en-GB" sz="3200" dirty="0">
                <a:highlight>
                  <a:srgbClr val="9CDABC"/>
                </a:highlight>
              </a:rPr>
              <a:t>Usa </a:t>
            </a:r>
            <a:r>
              <a:rPr lang="en-GB" sz="3200" dirty="0" err="1">
                <a:highlight>
                  <a:srgbClr val="9CDABC"/>
                </a:highlight>
              </a:rPr>
              <a:t>os</a:t>
            </a:r>
            <a:r>
              <a:rPr lang="en-GB" sz="3200" dirty="0">
                <a:highlight>
                  <a:srgbClr val="9CDABC"/>
                </a:highlight>
              </a:rPr>
              <a:t> </a:t>
            </a:r>
            <a:r>
              <a:rPr lang="en-GB" sz="3200" dirty="0" err="1">
                <a:highlight>
                  <a:srgbClr val="9CDABC"/>
                </a:highlight>
              </a:rPr>
              <a:t>teus</a:t>
            </a:r>
            <a:r>
              <a:rPr lang="en-GB" sz="3200" dirty="0">
                <a:highlight>
                  <a:srgbClr val="9CDABC"/>
                </a:highlight>
              </a:rPr>
              <a:t> </a:t>
            </a:r>
            <a:r>
              <a:rPr lang="en-GB" sz="3200" dirty="0" err="1">
                <a:highlight>
                  <a:srgbClr val="9CDABC"/>
                </a:highlight>
              </a:rPr>
              <a:t>sentidos</a:t>
            </a:r>
            <a:endParaRPr lang="en-SE" sz="3200" dirty="0">
              <a:highlight>
                <a:srgbClr val="9CDABC"/>
              </a:highlight>
            </a:endParaRPr>
          </a:p>
        </p:txBody>
      </p:sp>
      <p:sp>
        <p:nvSpPr>
          <p:cNvPr id="8" name="TextBox 7">
            <a:extLst>
              <a:ext uri="{FF2B5EF4-FFF2-40B4-BE49-F238E27FC236}">
                <a16:creationId xmlns:a16="http://schemas.microsoft.com/office/drawing/2014/main" id="{5617B98D-0B22-3CAA-C82E-729F210A96AD}"/>
              </a:ext>
            </a:extLst>
          </p:cNvPr>
          <p:cNvSpPr txBox="1"/>
          <p:nvPr/>
        </p:nvSpPr>
        <p:spPr>
          <a:xfrm>
            <a:off x="4802777" y="65655"/>
            <a:ext cx="1293223" cy="369332"/>
          </a:xfrm>
          <a:prstGeom prst="rect">
            <a:avLst/>
          </a:prstGeom>
          <a:noFill/>
        </p:spPr>
        <p:txBody>
          <a:bodyPr wrap="square" rtlCol="0">
            <a:spAutoFit/>
          </a:bodyPr>
          <a:lstStyle/>
          <a:p>
            <a:pPr algn="r"/>
            <a:r>
              <a:rPr lang="en-GB" b="1" dirty="0">
                <a:highlight>
                  <a:srgbClr val="9CDABC"/>
                </a:highlight>
                <a:latin typeface="Oriflame Sans 2.0" panose="020B0502020204020303" pitchFamily="34" charset="0"/>
              </a:rPr>
              <a:t>VÊ</a:t>
            </a:r>
            <a:endParaRPr lang="en-SE" b="1" dirty="0">
              <a:highlight>
                <a:srgbClr val="9CDABC"/>
              </a:highlight>
              <a:latin typeface="Oriflame Sans 2.0" panose="020B0502020204020303" pitchFamily="34" charset="0"/>
            </a:endParaRPr>
          </a:p>
        </p:txBody>
      </p:sp>
      <p:sp>
        <p:nvSpPr>
          <p:cNvPr id="9" name="TextBox 8">
            <a:extLst>
              <a:ext uri="{FF2B5EF4-FFF2-40B4-BE49-F238E27FC236}">
                <a16:creationId xmlns:a16="http://schemas.microsoft.com/office/drawing/2014/main" id="{E9669E57-EA48-7A99-44D7-3973D10B0578}"/>
              </a:ext>
            </a:extLst>
          </p:cNvPr>
          <p:cNvSpPr txBox="1"/>
          <p:nvPr/>
        </p:nvSpPr>
        <p:spPr>
          <a:xfrm>
            <a:off x="6096000" y="65655"/>
            <a:ext cx="1293223" cy="369332"/>
          </a:xfrm>
          <a:prstGeom prst="rect">
            <a:avLst/>
          </a:prstGeom>
          <a:noFill/>
        </p:spPr>
        <p:txBody>
          <a:bodyPr wrap="square" rtlCol="0">
            <a:spAutoFit/>
          </a:bodyPr>
          <a:lstStyle/>
          <a:p>
            <a:r>
              <a:rPr lang="en-GB" b="1" dirty="0">
                <a:highlight>
                  <a:srgbClr val="9CDABC"/>
                </a:highlight>
                <a:latin typeface="Oriflame Sans 2.0" panose="020B0502020204020303" pitchFamily="34" charset="0"/>
              </a:rPr>
              <a:t>CHEIRA</a:t>
            </a:r>
            <a:endParaRPr lang="en-SE" b="1" dirty="0">
              <a:highlight>
                <a:srgbClr val="9CDABC"/>
              </a:highlight>
              <a:latin typeface="Oriflame Sans 2.0" panose="020B0502020204020303" pitchFamily="34" charset="0"/>
            </a:endParaRPr>
          </a:p>
        </p:txBody>
      </p:sp>
      <p:sp>
        <p:nvSpPr>
          <p:cNvPr id="10" name="TextBox 9">
            <a:extLst>
              <a:ext uri="{FF2B5EF4-FFF2-40B4-BE49-F238E27FC236}">
                <a16:creationId xmlns:a16="http://schemas.microsoft.com/office/drawing/2014/main" id="{A1D2AE69-C886-698E-B326-B89E6AEADA9D}"/>
              </a:ext>
            </a:extLst>
          </p:cNvPr>
          <p:cNvSpPr txBox="1"/>
          <p:nvPr/>
        </p:nvSpPr>
        <p:spPr>
          <a:xfrm>
            <a:off x="4802777" y="6423012"/>
            <a:ext cx="1293223" cy="369332"/>
          </a:xfrm>
          <a:prstGeom prst="rect">
            <a:avLst/>
          </a:prstGeom>
          <a:noFill/>
        </p:spPr>
        <p:txBody>
          <a:bodyPr wrap="square" rtlCol="0">
            <a:spAutoFit/>
          </a:bodyPr>
          <a:lstStyle/>
          <a:p>
            <a:pPr algn="r"/>
            <a:r>
              <a:rPr lang="en-GB" b="1" dirty="0">
                <a:highlight>
                  <a:srgbClr val="9CDABC"/>
                </a:highlight>
                <a:latin typeface="Oriflame Sans 2.0" panose="020B0502020204020303" pitchFamily="34" charset="0"/>
              </a:rPr>
              <a:t>PROVA</a:t>
            </a:r>
            <a:endParaRPr lang="en-SE" b="1" dirty="0">
              <a:highlight>
                <a:srgbClr val="9CDABC"/>
              </a:highlight>
              <a:latin typeface="Oriflame Sans 2.0" panose="020B0502020204020303" pitchFamily="34" charset="0"/>
            </a:endParaRPr>
          </a:p>
        </p:txBody>
      </p:sp>
      <p:sp>
        <p:nvSpPr>
          <p:cNvPr id="11" name="TextBox 10">
            <a:extLst>
              <a:ext uri="{FF2B5EF4-FFF2-40B4-BE49-F238E27FC236}">
                <a16:creationId xmlns:a16="http://schemas.microsoft.com/office/drawing/2014/main" id="{6C43B7F2-C40D-4E95-F8C3-021FF110E960}"/>
              </a:ext>
            </a:extLst>
          </p:cNvPr>
          <p:cNvSpPr txBox="1"/>
          <p:nvPr/>
        </p:nvSpPr>
        <p:spPr>
          <a:xfrm>
            <a:off x="6096000" y="6423012"/>
            <a:ext cx="1293223" cy="369332"/>
          </a:xfrm>
          <a:prstGeom prst="rect">
            <a:avLst/>
          </a:prstGeom>
          <a:noFill/>
        </p:spPr>
        <p:txBody>
          <a:bodyPr wrap="square" rtlCol="0">
            <a:spAutoFit/>
          </a:bodyPr>
          <a:lstStyle/>
          <a:p>
            <a:r>
              <a:rPr lang="en-GB" b="1" dirty="0">
                <a:highlight>
                  <a:srgbClr val="9CDABC"/>
                </a:highlight>
                <a:latin typeface="Oriflame Sans 2.0" panose="020B0502020204020303" pitchFamily="34" charset="0"/>
              </a:rPr>
              <a:t>TOCA</a:t>
            </a:r>
            <a:endParaRPr lang="en-SE" b="1" dirty="0">
              <a:highlight>
                <a:srgbClr val="9CDABC"/>
              </a:highlight>
              <a:latin typeface="Oriflame Sans 2.0" panose="020B0502020204020303" pitchFamily="34" charset="0"/>
            </a:endParaRPr>
          </a:p>
        </p:txBody>
      </p:sp>
    </p:spTree>
    <p:extLst>
      <p:ext uri="{BB962C8B-B14F-4D97-AF65-F5344CB8AC3E}">
        <p14:creationId xmlns:p14="http://schemas.microsoft.com/office/powerpoint/2010/main" val="12197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E7F8-6647-0D84-1106-8D73B7A8D80B}"/>
            </a:ext>
          </a:extLst>
        </p:cNvPr>
        <p:cNvGrpSpPr/>
        <p:nvPr/>
      </p:nvGrpSpPr>
      <p:grpSpPr>
        <a:xfrm>
          <a:off x="0" y="0"/>
          <a:ext cx="0" cy="0"/>
          <a:chOff x="0" y="0"/>
          <a:chExt cx="0" cy="0"/>
        </a:xfrm>
      </p:grpSpPr>
      <p:pic>
        <p:nvPicPr>
          <p:cNvPr id="7" name="Picture 6" descr="A glass of pink liquid with a spoon and a packet of white powder&#10;&#10;AI-generated content may be incorrect.">
            <a:extLst>
              <a:ext uri="{FF2B5EF4-FFF2-40B4-BE49-F238E27FC236}">
                <a16:creationId xmlns:a16="http://schemas.microsoft.com/office/drawing/2014/main" id="{FEA6AD12-DC13-5C49-5450-60E260B354D5}"/>
              </a:ext>
            </a:extLst>
          </p:cNvPr>
          <p:cNvPicPr>
            <a:picLocks noChangeAspect="1"/>
          </p:cNvPicPr>
          <p:nvPr/>
        </p:nvPicPr>
        <p:blipFill>
          <a:blip r:embed="rId3" cstate="print">
            <a:extLst>
              <a:ext uri="{28A0092B-C50C-407E-A947-70E740481C1C}">
                <a14:useLocalDpi xmlns:a14="http://schemas.microsoft.com/office/drawing/2010/main"/>
              </a:ext>
            </a:extLst>
          </a:blip>
          <a:srcRect r="-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77D7BB-A995-076B-CE34-9251AA48682D}"/>
              </a:ext>
            </a:extLst>
          </p:cNvPr>
          <p:cNvSpPr>
            <a:spLocks noGrp="1"/>
          </p:cNvSpPr>
          <p:nvPr>
            <p:ph type="title"/>
          </p:nvPr>
        </p:nvSpPr>
        <p:spPr/>
        <p:txBody>
          <a:bodyPr/>
          <a:lstStyle/>
          <a:p>
            <a:pPr algn="ctr"/>
            <a:r>
              <a:rPr lang="en-GB" sz="3200" dirty="0">
                <a:highlight>
                  <a:srgbClr val="9CDABC"/>
                </a:highlight>
              </a:rPr>
              <a:t>O </a:t>
            </a:r>
            <a:r>
              <a:rPr lang="en-GB" sz="3200" dirty="0" err="1">
                <a:highlight>
                  <a:srgbClr val="9CDABC"/>
                </a:highlight>
              </a:rPr>
              <a:t>que</a:t>
            </a:r>
            <a:r>
              <a:rPr lang="en-GB" sz="3200" dirty="0">
                <a:highlight>
                  <a:srgbClr val="9CDABC"/>
                </a:highlight>
              </a:rPr>
              <a:t> </a:t>
            </a:r>
            <a:r>
              <a:rPr lang="en-GB" sz="3200" dirty="0" err="1">
                <a:highlight>
                  <a:srgbClr val="9CDABC"/>
                </a:highlight>
              </a:rPr>
              <a:t>contém</a:t>
            </a:r>
            <a:r>
              <a:rPr lang="en-GB" sz="3200" dirty="0">
                <a:highlight>
                  <a:srgbClr val="9CDABC"/>
                </a:highlight>
              </a:rPr>
              <a:t>?</a:t>
            </a:r>
            <a:endParaRPr lang="en-SE" sz="3200" dirty="0">
              <a:highlight>
                <a:srgbClr val="9CDABC"/>
              </a:highlight>
            </a:endParaRPr>
          </a:p>
        </p:txBody>
      </p:sp>
      <p:sp>
        <p:nvSpPr>
          <p:cNvPr id="14" name="TextBox 13">
            <a:extLst>
              <a:ext uri="{FF2B5EF4-FFF2-40B4-BE49-F238E27FC236}">
                <a16:creationId xmlns:a16="http://schemas.microsoft.com/office/drawing/2014/main" id="{9E2CCBC2-2929-D37D-627C-619C51017DC7}"/>
              </a:ext>
            </a:extLst>
          </p:cNvPr>
          <p:cNvSpPr txBox="1"/>
          <p:nvPr/>
        </p:nvSpPr>
        <p:spPr>
          <a:xfrm rot="20128684">
            <a:off x="6629618" y="4548901"/>
            <a:ext cx="26621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Oriflame Sans 2.0" panose="020B0502020204020303" pitchFamily="34" charset="0"/>
              </a:rPr>
              <a:t>Raspberry flavour</a:t>
            </a:r>
            <a:endParaRPr kumimoji="0" lang="en-GB" sz="2000" b="0" i="0" u="none" strike="noStrike" kern="0" cap="none" spc="0" normalizeH="0" baseline="0" noProof="0" dirty="0">
              <a:ln>
                <a:noFill/>
              </a:ln>
              <a:solidFill>
                <a:srgbClr val="000000"/>
              </a:solidFill>
              <a:effectLst/>
              <a:uLnTx/>
              <a:uFillTx/>
              <a:latin typeface="Oriflame Sans 2.0" panose="020B0502020204020303" pitchFamily="34" charset="0"/>
            </a:endParaRPr>
          </a:p>
        </p:txBody>
      </p:sp>
      <p:grpSp>
        <p:nvGrpSpPr>
          <p:cNvPr id="4" name="Group 3">
            <a:extLst>
              <a:ext uri="{FF2B5EF4-FFF2-40B4-BE49-F238E27FC236}">
                <a16:creationId xmlns:a16="http://schemas.microsoft.com/office/drawing/2014/main" id="{C0ED7DA7-9B26-734B-B3AA-D03CB2D777DE}"/>
              </a:ext>
            </a:extLst>
          </p:cNvPr>
          <p:cNvGrpSpPr/>
          <p:nvPr/>
        </p:nvGrpSpPr>
        <p:grpSpPr>
          <a:xfrm>
            <a:off x="4689377" y="968916"/>
            <a:ext cx="3634101" cy="2803200"/>
            <a:chOff x="4689377" y="968916"/>
            <a:chExt cx="3634101" cy="2803200"/>
          </a:xfrm>
        </p:grpSpPr>
        <p:sp>
          <p:nvSpPr>
            <p:cNvPr id="10" name="TextBox 9">
              <a:extLst>
                <a:ext uri="{FF2B5EF4-FFF2-40B4-BE49-F238E27FC236}">
                  <a16:creationId xmlns:a16="http://schemas.microsoft.com/office/drawing/2014/main" id="{7F33B06B-EBEC-5EC6-33B7-46B7490DF43D}"/>
                </a:ext>
              </a:extLst>
            </p:cNvPr>
            <p:cNvSpPr txBox="1"/>
            <p:nvPr/>
          </p:nvSpPr>
          <p:spPr>
            <a:xfrm>
              <a:off x="6096000" y="2345892"/>
              <a:ext cx="2227478" cy="1426224"/>
            </a:xfrm>
            <a:prstGeom prst="rect">
              <a:avLst/>
            </a:prstGeom>
            <a:noFill/>
          </p:spPr>
          <p:txBody>
            <a:bodyPr wrap="square" rtlCol="0">
              <a:spAutoFit/>
            </a:bodyPr>
            <a:lstStyle/>
            <a:p>
              <a:pPr marL="285750" lvl="0" indent="-285750">
                <a:lnSpc>
                  <a:spcPct val="150000"/>
                </a:lnSpc>
                <a:buFont typeface="Wingdings" panose="05000000000000000000" pitchFamily="2" charset="2"/>
                <a:buChar char="ü"/>
                <a:defRPr/>
              </a:pPr>
              <a:r>
                <a:rPr kumimoji="0" lang="en-US" sz="2000" b="1" i="0" u="none" strike="noStrike" kern="0" cap="none" spc="0" normalizeH="0" baseline="0" noProof="0" dirty="0">
                  <a:ln>
                    <a:noFill/>
                  </a:ln>
                  <a:solidFill>
                    <a:srgbClr val="000000"/>
                  </a:solidFill>
                  <a:effectLst/>
                  <a:uLnTx/>
                  <a:uFillTx/>
                  <a:latin typeface="Oriflame Sans 2.0" panose="020B0502020204020303" pitchFamily="34" charset="0"/>
                </a:rPr>
                <a:t>Glucomannan</a:t>
              </a:r>
            </a:p>
            <a:p>
              <a:pPr marL="285750" lvl="0" indent="-285750">
                <a:lnSpc>
                  <a:spcPct val="150000"/>
                </a:lnSpc>
                <a:buFont typeface="Wingdings" panose="05000000000000000000" pitchFamily="2" charset="2"/>
                <a:buChar char="ü"/>
                <a:defRPr/>
              </a:pPr>
              <a:r>
                <a:rPr lang="en-GB" sz="2000" b="1" kern="0" dirty="0">
                  <a:solidFill>
                    <a:srgbClr val="000000"/>
                  </a:solidFill>
                  <a:latin typeface="Oriflame Sans 2.0" panose="020B0502020204020303" pitchFamily="34" charset="0"/>
                </a:rPr>
                <a:t>Chromium</a:t>
              </a:r>
            </a:p>
            <a:p>
              <a:pPr marL="285750" lvl="0" indent="-285750">
                <a:lnSpc>
                  <a:spcPct val="150000"/>
                </a:lnSpc>
                <a:buFont typeface="Wingdings" panose="05000000000000000000" pitchFamily="2" charset="2"/>
                <a:buChar char="ü"/>
                <a:defRPr/>
              </a:pPr>
              <a:r>
                <a:rPr kumimoji="0" lang="en-GB" sz="2000" b="1" i="0" u="none" strike="noStrike" kern="0" cap="none" spc="0" normalizeH="0" baseline="0" noProof="0" dirty="0">
                  <a:ln>
                    <a:noFill/>
                  </a:ln>
                  <a:solidFill>
                    <a:srgbClr val="000000"/>
                  </a:solidFill>
                  <a:effectLst/>
                  <a:uLnTx/>
                  <a:uFillTx/>
                  <a:latin typeface="Oriflame Sans 2.0" panose="020B0502020204020303" pitchFamily="34" charset="0"/>
                </a:rPr>
                <a:t>Baobab</a:t>
              </a:r>
              <a:endParaRPr kumimoji="0" lang="en-GB" sz="2000" b="0" i="0" u="none" strike="noStrike" kern="0" cap="none" spc="0" normalizeH="0" baseline="0" noProof="0" dirty="0">
                <a:ln>
                  <a:noFill/>
                </a:ln>
                <a:solidFill>
                  <a:srgbClr val="000000"/>
                </a:solidFill>
                <a:effectLst/>
                <a:uLnTx/>
                <a:uFillTx/>
                <a:latin typeface="Oriflame Sans 2.0" panose="020B0502020204020303" pitchFamily="34" charset="0"/>
              </a:endParaRPr>
            </a:p>
          </p:txBody>
        </p:sp>
        <p:pic>
          <p:nvPicPr>
            <p:cNvPr id="3" name="Picture 2" descr="A black curved arrow pointing to the left&#10;&#10;AI-generated content may be incorrect.">
              <a:extLst>
                <a:ext uri="{FF2B5EF4-FFF2-40B4-BE49-F238E27FC236}">
                  <a16:creationId xmlns:a16="http://schemas.microsoft.com/office/drawing/2014/main" id="{2604415C-B604-C197-1F95-2DE964D55DAF}"/>
                </a:ext>
              </a:extLst>
            </p:cNvPr>
            <p:cNvPicPr>
              <a:picLocks noChangeAspect="1"/>
            </p:cNvPicPr>
            <p:nvPr/>
          </p:nvPicPr>
          <p:blipFill>
            <a:blip r:embed="rId4" cstate="print">
              <a:biLevel thresh="7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8919226" flipH="1" flipV="1">
              <a:off x="4689377" y="968916"/>
              <a:ext cx="2262383" cy="2269191"/>
            </a:xfrm>
            <a:prstGeom prst="rect">
              <a:avLst/>
            </a:prstGeom>
          </p:spPr>
        </p:pic>
      </p:grpSp>
    </p:spTree>
    <p:extLst>
      <p:ext uri="{BB962C8B-B14F-4D97-AF65-F5344CB8AC3E}">
        <p14:creationId xmlns:p14="http://schemas.microsoft.com/office/powerpoint/2010/main" val="29738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7DC5A-C924-4EF9-6005-917D1CA36366}"/>
            </a:ext>
          </a:extLst>
        </p:cNvPr>
        <p:cNvGrpSpPr/>
        <p:nvPr/>
      </p:nvGrpSpPr>
      <p:grpSpPr>
        <a:xfrm>
          <a:off x="0" y="0"/>
          <a:ext cx="0" cy="0"/>
          <a:chOff x="0" y="0"/>
          <a:chExt cx="0" cy="0"/>
        </a:xfrm>
      </p:grpSpPr>
      <p:pic>
        <p:nvPicPr>
          <p:cNvPr id="4" name="Picture 2" descr="Glucomannan - Konjac root | Goerlich Pharma">
            <a:extLst>
              <a:ext uri="{FF2B5EF4-FFF2-40B4-BE49-F238E27FC236}">
                <a16:creationId xmlns:a16="http://schemas.microsoft.com/office/drawing/2014/main" id="{DC5827DD-1DC8-0063-A1F8-6192BCC68940}"/>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121989" y="485000"/>
            <a:ext cx="6096000" cy="6096000"/>
          </a:xfrm>
          <a:prstGeom prst="rect">
            <a:avLst/>
          </a:prstGeom>
          <a:ln>
            <a:noFill/>
          </a:ln>
          <a:effectLst>
            <a:softEdge rad="112500"/>
          </a:effectLst>
        </p:spPr>
      </p:pic>
      <p:sp>
        <p:nvSpPr>
          <p:cNvPr id="10" name="Content Placeholder 1">
            <a:extLst>
              <a:ext uri="{FF2B5EF4-FFF2-40B4-BE49-F238E27FC236}">
                <a16:creationId xmlns:a16="http://schemas.microsoft.com/office/drawing/2014/main" id="{E9BE5E81-5061-4A26-BB87-81C2770334F3}"/>
              </a:ext>
            </a:extLst>
          </p:cNvPr>
          <p:cNvSpPr>
            <a:spLocks noGrp="1"/>
          </p:cNvSpPr>
          <p:nvPr>
            <p:ph idx="13"/>
          </p:nvPr>
        </p:nvSpPr>
        <p:spPr>
          <a:xfrm>
            <a:off x="550864" y="1121327"/>
            <a:ext cx="11126607" cy="464102"/>
          </a:xfrm>
        </p:spPr>
        <p:txBody>
          <a:bodyPr/>
          <a:lstStyle/>
          <a:p>
            <a:pPr algn="ctr"/>
            <a:r>
              <a:rPr lang="en-GB" dirty="0"/>
              <a:t>Da </a:t>
            </a:r>
            <a:r>
              <a:rPr lang="en-GB" dirty="0" err="1"/>
              <a:t>raiz</a:t>
            </a:r>
            <a:r>
              <a:rPr lang="en-GB" dirty="0"/>
              <a:t> de konjac.</a:t>
            </a:r>
          </a:p>
          <a:p>
            <a:pPr algn="ctr"/>
            <a:endParaRPr lang="en-SE" dirty="0"/>
          </a:p>
          <a:p>
            <a:pPr algn="ctr"/>
            <a:endParaRPr lang="en-US" dirty="0"/>
          </a:p>
        </p:txBody>
      </p:sp>
      <p:sp>
        <p:nvSpPr>
          <p:cNvPr id="2" name="Title 1">
            <a:extLst>
              <a:ext uri="{FF2B5EF4-FFF2-40B4-BE49-F238E27FC236}">
                <a16:creationId xmlns:a16="http://schemas.microsoft.com/office/drawing/2014/main" id="{3325BF8B-6829-EEAB-FAFB-205470DD1D36}"/>
              </a:ext>
            </a:extLst>
          </p:cNvPr>
          <p:cNvSpPr>
            <a:spLocks noGrp="1"/>
          </p:cNvSpPr>
          <p:nvPr>
            <p:ph type="title"/>
          </p:nvPr>
        </p:nvSpPr>
        <p:spPr>
          <a:xfrm>
            <a:off x="551044" y="657226"/>
            <a:ext cx="11126607" cy="464102"/>
          </a:xfrm>
        </p:spPr>
        <p:txBody>
          <a:bodyPr anchor="t">
            <a:normAutofit/>
          </a:bodyPr>
          <a:lstStyle/>
          <a:p>
            <a:pPr algn="ctr"/>
            <a:r>
              <a:rPr lang="en-GB" sz="3200" dirty="0" err="1">
                <a:highlight>
                  <a:srgbClr val="9CDABC"/>
                </a:highlight>
              </a:rPr>
              <a:t>Glucomanano</a:t>
            </a:r>
            <a:endParaRPr lang="en-SE" sz="3200" dirty="0">
              <a:highlight>
                <a:srgbClr val="9CDABC"/>
              </a:highlight>
            </a:endParaRPr>
          </a:p>
        </p:txBody>
      </p:sp>
      <p:sp>
        <p:nvSpPr>
          <p:cNvPr id="11" name="Rectangle 10">
            <a:extLst>
              <a:ext uri="{FF2B5EF4-FFF2-40B4-BE49-F238E27FC236}">
                <a16:creationId xmlns:a16="http://schemas.microsoft.com/office/drawing/2014/main" id="{D0279EB4-8F07-3636-9811-8317E17D54D1}"/>
              </a:ext>
            </a:extLst>
          </p:cNvPr>
          <p:cNvSpPr/>
          <p:nvPr/>
        </p:nvSpPr>
        <p:spPr>
          <a:xfrm rot="16200000">
            <a:off x="-3171824" y="3171825"/>
            <a:ext cx="6857999" cy="5143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Oriflame Sans 2.0" panose="020B0502020204020303" pitchFamily="34" charset="0"/>
            </a:endParaRPr>
          </a:p>
          <a:p>
            <a:pPr algn="ctr"/>
            <a:r>
              <a:rPr lang="en-GB" sz="2000" dirty="0" err="1">
                <a:solidFill>
                  <a:schemeClr val="tx1"/>
                </a:solidFill>
                <a:latin typeface="Oriflame Sans 2.0" panose="020B0502020204020303" pitchFamily="34" charset="0"/>
              </a:rPr>
              <a:t>Análise</a:t>
            </a:r>
            <a:r>
              <a:rPr lang="en-GB" sz="2000" dirty="0">
                <a:solidFill>
                  <a:schemeClr val="tx1"/>
                </a:solidFill>
                <a:latin typeface="Oriflame Sans 2.0" panose="020B0502020204020303" pitchFamily="34" charset="0"/>
              </a:rPr>
              <a:t> </a:t>
            </a:r>
            <a:r>
              <a:rPr lang="en-GB" sz="2000" dirty="0" err="1">
                <a:solidFill>
                  <a:schemeClr val="tx1"/>
                </a:solidFill>
                <a:latin typeface="Oriflame Sans 2.0" panose="020B0502020204020303" pitchFamily="34" charset="0"/>
              </a:rPr>
              <a:t>detalhada</a:t>
            </a:r>
            <a:r>
              <a:rPr lang="en-GB" sz="2000" dirty="0">
                <a:solidFill>
                  <a:schemeClr val="tx1"/>
                </a:solidFill>
                <a:latin typeface="Oriflame Sans 2.0" panose="020B0502020204020303" pitchFamily="34" charset="0"/>
              </a:rPr>
              <a:t> dos </a:t>
            </a:r>
            <a:r>
              <a:rPr lang="en-GB" sz="2000" dirty="0" err="1">
                <a:solidFill>
                  <a:schemeClr val="tx1"/>
                </a:solidFill>
                <a:latin typeface="Oriflame Sans 2.0" panose="020B0502020204020303" pitchFamily="34" charset="0"/>
              </a:rPr>
              <a:t>ingredientes</a:t>
            </a:r>
            <a:endParaRPr lang="en-GB" sz="2000" dirty="0">
              <a:solidFill>
                <a:schemeClr val="tx1"/>
              </a:solidFill>
              <a:latin typeface="Oriflame Sans 2.0" panose="020B0502020204020303" pitchFamily="34" charset="0"/>
            </a:endParaRPr>
          </a:p>
          <a:p>
            <a:pPr algn="ctr"/>
            <a:endParaRPr lang="en-SE" sz="2000" dirty="0">
              <a:solidFill>
                <a:schemeClr val="tx1"/>
              </a:solidFill>
              <a:latin typeface="Oriflame Sans 2.0" panose="020B0502020204020303" pitchFamily="34" charset="0"/>
            </a:endParaRPr>
          </a:p>
        </p:txBody>
      </p:sp>
      <p:sp>
        <p:nvSpPr>
          <p:cNvPr id="13" name="Teardrop 12">
            <a:extLst>
              <a:ext uri="{FF2B5EF4-FFF2-40B4-BE49-F238E27FC236}">
                <a16:creationId xmlns:a16="http://schemas.microsoft.com/office/drawing/2014/main" id="{91DC9642-AB54-AE2D-A566-D68EA37DC671}"/>
              </a:ext>
            </a:extLst>
          </p:cNvPr>
          <p:cNvSpPr/>
          <p:nvPr/>
        </p:nvSpPr>
        <p:spPr>
          <a:xfrm>
            <a:off x="10129572" y="657226"/>
            <a:ext cx="1511384" cy="1491544"/>
          </a:xfrm>
          <a:prstGeom prst="teardrop">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Oriflame Sans 2.0" panose="020B0502020204020303" pitchFamily="34" charset="0"/>
              </a:rPr>
              <a:t>Absorve</a:t>
            </a:r>
            <a:r>
              <a:rPr lang="en-GB" dirty="0">
                <a:solidFill>
                  <a:schemeClr val="tx1"/>
                </a:solidFill>
                <a:latin typeface="Oriflame Sans 2.0" panose="020B0502020204020303" pitchFamily="34" charset="0"/>
              </a:rPr>
              <a:t> </a:t>
            </a:r>
            <a:r>
              <a:rPr lang="en-GB" sz="2400" b="1" dirty="0">
                <a:solidFill>
                  <a:schemeClr val="tx1"/>
                </a:solidFill>
                <a:latin typeface="Oriflame Sans 2.0" panose="020B0502020204020303" pitchFamily="34" charset="0"/>
              </a:rPr>
              <a:t>50x </a:t>
            </a:r>
            <a:endParaRPr lang="en-GB" b="1" dirty="0">
              <a:solidFill>
                <a:schemeClr val="tx1"/>
              </a:solidFill>
              <a:latin typeface="Oriflame Sans 2.0" panose="020B0502020204020303" pitchFamily="34" charset="0"/>
            </a:endParaRPr>
          </a:p>
          <a:p>
            <a:pPr algn="ctr"/>
            <a:r>
              <a:rPr lang="en-GB" dirty="0">
                <a:solidFill>
                  <a:schemeClr val="tx1"/>
                </a:solidFill>
                <a:latin typeface="Oriflame Sans 2.0" panose="020B0502020204020303" pitchFamily="34" charset="0"/>
              </a:rPr>
              <a:t>o </a:t>
            </a:r>
            <a:r>
              <a:rPr lang="en-GB" dirty="0" err="1">
                <a:solidFill>
                  <a:schemeClr val="tx1"/>
                </a:solidFill>
                <a:latin typeface="Oriflame Sans 2.0" panose="020B0502020204020303" pitchFamily="34" charset="0"/>
              </a:rPr>
              <a:t>seu</a:t>
            </a:r>
            <a:r>
              <a:rPr lang="en-GB" dirty="0">
                <a:solidFill>
                  <a:schemeClr val="tx1"/>
                </a:solidFill>
                <a:latin typeface="Oriflame Sans 2.0" panose="020B0502020204020303" pitchFamily="34" charset="0"/>
              </a:rPr>
              <a:t> peso</a:t>
            </a:r>
            <a:endParaRPr lang="en-SE" dirty="0">
              <a:solidFill>
                <a:schemeClr val="tx1"/>
              </a:solidFill>
              <a:latin typeface="Oriflame Sans 2.0" panose="020B0502020204020303" pitchFamily="34" charset="0"/>
            </a:endParaRPr>
          </a:p>
        </p:txBody>
      </p:sp>
      <p:grpSp>
        <p:nvGrpSpPr>
          <p:cNvPr id="24" name="Group 23">
            <a:extLst>
              <a:ext uri="{FF2B5EF4-FFF2-40B4-BE49-F238E27FC236}">
                <a16:creationId xmlns:a16="http://schemas.microsoft.com/office/drawing/2014/main" id="{5F9009F8-0AC0-77F4-D91A-29A60CFDFE1C}"/>
              </a:ext>
            </a:extLst>
          </p:cNvPr>
          <p:cNvGrpSpPr/>
          <p:nvPr/>
        </p:nvGrpSpPr>
        <p:grpSpPr>
          <a:xfrm>
            <a:off x="8471940" y="2794130"/>
            <a:ext cx="3492752" cy="2827475"/>
            <a:chOff x="8736955" y="2179932"/>
            <a:chExt cx="3492752" cy="2827475"/>
          </a:xfrm>
        </p:grpSpPr>
        <p:sp>
          <p:nvSpPr>
            <p:cNvPr id="7" name="TextBox 6">
              <a:extLst>
                <a:ext uri="{FF2B5EF4-FFF2-40B4-BE49-F238E27FC236}">
                  <a16:creationId xmlns:a16="http://schemas.microsoft.com/office/drawing/2014/main" id="{3392BB70-B456-D775-4458-9438C008E25E}"/>
                </a:ext>
              </a:extLst>
            </p:cNvPr>
            <p:cNvSpPr txBox="1"/>
            <p:nvPr/>
          </p:nvSpPr>
          <p:spPr>
            <a:xfrm>
              <a:off x="9465360" y="3437747"/>
              <a:ext cx="2764347" cy="1569660"/>
            </a:xfrm>
            <a:prstGeom prst="rect">
              <a:avLst/>
            </a:prstGeom>
            <a:noFill/>
          </p:spPr>
          <p:txBody>
            <a:bodyPr wrap="square">
              <a:spAutoFit/>
            </a:bodyPr>
            <a:lstStyle/>
            <a:p>
              <a:r>
                <a:rPr lang="en-GB" sz="1600" dirty="0" err="1">
                  <a:latin typeface="Oriflame Sans 2.0" panose="020B0502020204020303" pitchFamily="34" charset="0"/>
                </a:rPr>
                <a:t>Apoia</a:t>
              </a:r>
              <a:r>
                <a:rPr lang="en-GB" sz="1600" dirty="0">
                  <a:latin typeface="Oriflame Sans 2.0" panose="020B0502020204020303" pitchFamily="34" charset="0"/>
                </a:rPr>
                <a:t>;</a:t>
              </a:r>
            </a:p>
            <a:p>
              <a:pPr marL="177800" indent="-177800">
                <a:buFont typeface="Arial" panose="020B0604020202020204" pitchFamily="34" charset="0"/>
                <a:buChar char="•"/>
              </a:pPr>
              <a:r>
                <a:rPr lang="pt-PT" sz="1600" dirty="0">
                  <a:latin typeface="Oriflame Sans 2.0" panose="020B0502020204020303" pitchFamily="34" charset="0"/>
                </a:rPr>
                <a:t>controlo de peso</a:t>
              </a:r>
            </a:p>
            <a:p>
              <a:pPr marL="177800" indent="-177800">
                <a:buFont typeface="Arial" panose="020B0604020202020204" pitchFamily="34" charset="0"/>
                <a:buChar char="•"/>
              </a:pPr>
              <a:r>
                <a:rPr lang="pt-PT" sz="1600" dirty="0">
                  <a:latin typeface="Oriflame Sans 2.0" panose="020B0502020204020303" pitchFamily="34" charset="0"/>
                </a:rPr>
                <a:t>controlo dos níveis de açúcar no sangue</a:t>
              </a:r>
            </a:p>
            <a:p>
              <a:pPr marL="177800" indent="-177800">
                <a:buFont typeface="Arial" panose="020B0604020202020204" pitchFamily="34" charset="0"/>
                <a:buChar char="•"/>
              </a:pPr>
              <a:r>
                <a:rPr lang="pt-PT" sz="1600" dirty="0">
                  <a:latin typeface="Oriflame Sans 2.0" panose="020B0502020204020303" pitchFamily="34" charset="0"/>
                </a:rPr>
                <a:t>colesterol</a:t>
              </a:r>
            </a:p>
            <a:p>
              <a:pPr marL="177800" indent="-177800">
                <a:buFont typeface="Arial" panose="020B0604020202020204" pitchFamily="34" charset="0"/>
                <a:buChar char="•"/>
              </a:pPr>
              <a:r>
                <a:rPr lang="pt-PT" sz="1600" dirty="0">
                  <a:latin typeface="Oriflame Sans 2.0" panose="020B0502020204020303" pitchFamily="34" charset="0"/>
                </a:rPr>
                <a:t>saúde digestiva</a:t>
              </a:r>
            </a:p>
          </p:txBody>
        </p:sp>
        <p:pic>
          <p:nvPicPr>
            <p:cNvPr id="9" name="Picture 9" descr="Picture 9">
              <a:extLst>
                <a:ext uri="{FF2B5EF4-FFF2-40B4-BE49-F238E27FC236}">
                  <a16:creationId xmlns:a16="http://schemas.microsoft.com/office/drawing/2014/main" id="{522DCDB8-39BF-7340-C4F7-CC7C9022864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883925" flipV="1">
              <a:off x="8433463" y="2483424"/>
              <a:ext cx="1935893" cy="1328910"/>
            </a:xfrm>
            <a:prstGeom prst="rect">
              <a:avLst/>
            </a:prstGeom>
            <a:ln w="12700">
              <a:miter lim="400000"/>
            </a:ln>
          </p:spPr>
        </p:pic>
      </p:grpSp>
      <p:grpSp>
        <p:nvGrpSpPr>
          <p:cNvPr id="23" name="Group 22">
            <a:extLst>
              <a:ext uri="{FF2B5EF4-FFF2-40B4-BE49-F238E27FC236}">
                <a16:creationId xmlns:a16="http://schemas.microsoft.com/office/drawing/2014/main" id="{98860B32-1F45-56FE-7712-BF3637ADFCFD}"/>
              </a:ext>
            </a:extLst>
          </p:cNvPr>
          <p:cNvGrpSpPr/>
          <p:nvPr/>
        </p:nvGrpSpPr>
        <p:grpSpPr>
          <a:xfrm>
            <a:off x="7753941" y="1198926"/>
            <a:ext cx="4020067" cy="1935893"/>
            <a:chOff x="7712329" y="1408109"/>
            <a:chExt cx="4020067" cy="1935893"/>
          </a:xfrm>
        </p:grpSpPr>
        <p:sp>
          <p:nvSpPr>
            <p:cNvPr id="8" name="TextBox 7">
              <a:extLst>
                <a:ext uri="{FF2B5EF4-FFF2-40B4-BE49-F238E27FC236}">
                  <a16:creationId xmlns:a16="http://schemas.microsoft.com/office/drawing/2014/main" id="{7C3E4382-36ED-11E7-B00B-8F7D3EB23A6E}"/>
                </a:ext>
              </a:extLst>
            </p:cNvPr>
            <p:cNvSpPr txBox="1"/>
            <p:nvPr/>
          </p:nvSpPr>
          <p:spPr>
            <a:xfrm>
              <a:off x="8488680" y="2443451"/>
              <a:ext cx="3243716" cy="830997"/>
            </a:xfrm>
            <a:prstGeom prst="rect">
              <a:avLst/>
            </a:prstGeom>
            <a:noFill/>
          </p:spPr>
          <p:txBody>
            <a:bodyPr wrap="square">
              <a:spAutoFit/>
            </a:bodyPr>
            <a:lstStyle/>
            <a:p>
              <a:r>
                <a:rPr lang="pt-PT" sz="1600" dirty="0">
                  <a:latin typeface="Oriflame Sans 2.0" panose="020B0502020204020303" pitchFamily="34" charset="0"/>
                </a:rPr>
                <a:t>Fibra altamente absorvente, que forma uma substância semelhante a gel no estômago</a:t>
              </a:r>
              <a:endParaRPr lang="en-GB" sz="1600" dirty="0">
                <a:latin typeface="Oriflame Sans 2.0" panose="020B0502020204020303" pitchFamily="34" charset="0"/>
              </a:endParaRPr>
            </a:p>
          </p:txBody>
        </p:sp>
        <p:pic>
          <p:nvPicPr>
            <p:cNvPr id="14" name="Picture 20" descr="Picture 20">
              <a:extLst>
                <a:ext uri="{FF2B5EF4-FFF2-40B4-BE49-F238E27FC236}">
                  <a16:creationId xmlns:a16="http://schemas.microsoft.com/office/drawing/2014/main" id="{79069563-099D-1B7C-60EA-79AF3A84FA2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7570202">
              <a:off x="7408838" y="1711600"/>
              <a:ext cx="1935893" cy="1328911"/>
            </a:xfrm>
            <a:prstGeom prst="rect">
              <a:avLst/>
            </a:prstGeom>
            <a:ln w="12700">
              <a:miter lim="400000"/>
            </a:ln>
          </p:spPr>
        </p:pic>
      </p:grpSp>
      <p:grpSp>
        <p:nvGrpSpPr>
          <p:cNvPr id="21" name="Group 20">
            <a:extLst>
              <a:ext uri="{FF2B5EF4-FFF2-40B4-BE49-F238E27FC236}">
                <a16:creationId xmlns:a16="http://schemas.microsoft.com/office/drawing/2014/main" id="{3EA80C6C-A79B-06C1-6812-E2FBA287688A}"/>
              </a:ext>
            </a:extLst>
          </p:cNvPr>
          <p:cNvGrpSpPr/>
          <p:nvPr/>
        </p:nvGrpSpPr>
        <p:grpSpPr>
          <a:xfrm>
            <a:off x="1084754" y="1283091"/>
            <a:ext cx="3119381" cy="1328910"/>
            <a:chOff x="963092" y="1666548"/>
            <a:chExt cx="3119381" cy="1328910"/>
          </a:xfrm>
        </p:grpSpPr>
        <p:sp>
          <p:nvSpPr>
            <p:cNvPr id="6" name="TextBox 5">
              <a:extLst>
                <a:ext uri="{FF2B5EF4-FFF2-40B4-BE49-F238E27FC236}">
                  <a16:creationId xmlns:a16="http://schemas.microsoft.com/office/drawing/2014/main" id="{A79DDC50-76FF-D1A9-1CFC-60777886F00F}"/>
                </a:ext>
              </a:extLst>
            </p:cNvPr>
            <p:cNvSpPr txBox="1"/>
            <p:nvPr/>
          </p:nvSpPr>
          <p:spPr>
            <a:xfrm>
              <a:off x="963092" y="2443451"/>
              <a:ext cx="3090862" cy="338554"/>
            </a:xfrm>
            <a:prstGeom prst="rect">
              <a:avLst/>
            </a:prstGeom>
            <a:noFill/>
          </p:spPr>
          <p:txBody>
            <a:bodyPr wrap="square">
              <a:spAutoFit/>
            </a:bodyPr>
            <a:lstStyle/>
            <a:p>
              <a:r>
                <a:rPr lang="pt-PT" sz="1600" dirty="0">
                  <a:latin typeface="Oriflame Sans 2.0" panose="020B0502020204020303" pitchFamily="34" charset="0"/>
                </a:rPr>
                <a:t>Fibra natural solúvel em água</a:t>
              </a:r>
              <a:r>
                <a:rPr lang="en-GB" sz="1600" dirty="0">
                  <a:latin typeface="Oriflame Sans 2.0" panose="020B0502020204020303" pitchFamily="34" charset="0"/>
                </a:rPr>
                <a:t> </a:t>
              </a:r>
            </a:p>
          </p:txBody>
        </p:sp>
        <p:pic>
          <p:nvPicPr>
            <p:cNvPr id="15" name="Picture 22" descr="Picture 22">
              <a:extLst>
                <a:ext uri="{FF2B5EF4-FFF2-40B4-BE49-F238E27FC236}">
                  <a16:creationId xmlns:a16="http://schemas.microsoft.com/office/drawing/2014/main" id="{352B33C1-6453-F362-33A2-DC07E7AB499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8653928">
              <a:off x="2146580" y="1666548"/>
              <a:ext cx="1935893" cy="1328910"/>
            </a:xfrm>
            <a:prstGeom prst="rect">
              <a:avLst/>
            </a:prstGeom>
            <a:ln w="12700">
              <a:miter lim="400000"/>
            </a:ln>
          </p:spPr>
        </p:pic>
      </p:grpSp>
      <p:grpSp>
        <p:nvGrpSpPr>
          <p:cNvPr id="22" name="Group 21">
            <a:extLst>
              <a:ext uri="{FF2B5EF4-FFF2-40B4-BE49-F238E27FC236}">
                <a16:creationId xmlns:a16="http://schemas.microsoft.com/office/drawing/2014/main" id="{A97D3417-88D8-6B10-B8F5-01C0E64342AD}"/>
              </a:ext>
            </a:extLst>
          </p:cNvPr>
          <p:cNvGrpSpPr/>
          <p:nvPr/>
        </p:nvGrpSpPr>
        <p:grpSpPr>
          <a:xfrm>
            <a:off x="1263827" y="3237866"/>
            <a:ext cx="2649300" cy="1328910"/>
            <a:chOff x="963092" y="3145545"/>
            <a:chExt cx="2649300" cy="1328910"/>
          </a:xfrm>
        </p:grpSpPr>
        <p:sp>
          <p:nvSpPr>
            <p:cNvPr id="12" name="TextBox 11">
              <a:extLst>
                <a:ext uri="{FF2B5EF4-FFF2-40B4-BE49-F238E27FC236}">
                  <a16:creationId xmlns:a16="http://schemas.microsoft.com/office/drawing/2014/main" id="{1643193F-2DF5-435E-D75E-CFE7D08AB29A}"/>
                </a:ext>
              </a:extLst>
            </p:cNvPr>
            <p:cNvSpPr txBox="1"/>
            <p:nvPr/>
          </p:nvSpPr>
          <p:spPr>
            <a:xfrm>
              <a:off x="963092" y="3979277"/>
              <a:ext cx="2405062" cy="338554"/>
            </a:xfrm>
            <a:prstGeom prst="rect">
              <a:avLst/>
            </a:prstGeom>
            <a:noFill/>
          </p:spPr>
          <p:txBody>
            <a:bodyPr wrap="square">
              <a:spAutoFit/>
            </a:bodyPr>
            <a:lstStyle/>
            <a:p>
              <a:r>
                <a:rPr lang="en-GB" sz="1600" dirty="0" err="1">
                  <a:latin typeface="Oriflame Sans 2.0" panose="020B0502020204020303" pitchFamily="34" charset="0"/>
                </a:rPr>
                <a:t>Baixo</a:t>
              </a:r>
              <a:r>
                <a:rPr lang="en-GB" sz="1600" dirty="0">
                  <a:latin typeface="Oriflame Sans 2.0" panose="020B0502020204020303" pitchFamily="34" charset="0"/>
                </a:rPr>
                <a:t> </a:t>
              </a:r>
              <a:r>
                <a:rPr lang="en-GB" sz="1600" dirty="0" err="1">
                  <a:latin typeface="Oriflame Sans 2.0" panose="020B0502020204020303" pitchFamily="34" charset="0"/>
                </a:rPr>
                <a:t>em</a:t>
              </a:r>
              <a:r>
                <a:rPr lang="en-GB" sz="1600" dirty="0">
                  <a:latin typeface="Oriflame Sans 2.0" panose="020B0502020204020303" pitchFamily="34" charset="0"/>
                </a:rPr>
                <a:t> </a:t>
              </a:r>
              <a:r>
                <a:rPr lang="en-GB" sz="1600" dirty="0" err="1">
                  <a:latin typeface="Oriflame Sans 2.0" panose="020B0502020204020303" pitchFamily="34" charset="0"/>
                </a:rPr>
                <a:t>calorias</a:t>
              </a:r>
              <a:endParaRPr lang="en-GB" sz="1600" dirty="0">
                <a:latin typeface="Oriflame Sans 2.0" panose="020B0502020204020303" pitchFamily="34" charset="0"/>
              </a:endParaRPr>
            </a:p>
          </p:txBody>
        </p:sp>
        <p:pic>
          <p:nvPicPr>
            <p:cNvPr id="16" name="Picture 9" descr="Picture 9">
              <a:extLst>
                <a:ext uri="{FF2B5EF4-FFF2-40B4-BE49-F238E27FC236}">
                  <a16:creationId xmlns:a16="http://schemas.microsoft.com/office/drawing/2014/main" id="{1D7CB41F-6EAD-5400-A472-310FBD2655C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9712102" flipH="1" flipV="1">
              <a:off x="1676499" y="3145545"/>
              <a:ext cx="1935893" cy="1328910"/>
            </a:xfrm>
            <a:prstGeom prst="rect">
              <a:avLst/>
            </a:prstGeom>
            <a:ln w="12700">
              <a:miter lim="400000"/>
            </a:ln>
          </p:spPr>
        </p:pic>
      </p:grpSp>
      <p:sp>
        <p:nvSpPr>
          <p:cNvPr id="18" name="TextBox 17">
            <a:extLst>
              <a:ext uri="{FF2B5EF4-FFF2-40B4-BE49-F238E27FC236}">
                <a16:creationId xmlns:a16="http://schemas.microsoft.com/office/drawing/2014/main" id="{C37199FA-97FD-8F89-5BD2-98109894A0FF}"/>
              </a:ext>
            </a:extLst>
          </p:cNvPr>
          <p:cNvSpPr txBox="1"/>
          <p:nvPr/>
        </p:nvSpPr>
        <p:spPr>
          <a:xfrm>
            <a:off x="1670685" y="6443718"/>
            <a:ext cx="8850630" cy="369332"/>
          </a:xfrm>
          <a:prstGeom prst="rect">
            <a:avLst/>
          </a:prstGeom>
          <a:noFill/>
        </p:spPr>
        <p:txBody>
          <a:bodyPr wrap="square">
            <a:spAutoFit/>
          </a:bodyPr>
          <a:lstStyle/>
          <a:p>
            <a:pPr algn="ctr"/>
            <a:r>
              <a:rPr lang="en-GB" dirty="0">
                <a:highlight>
                  <a:srgbClr val="9CDABC"/>
                </a:highlight>
                <a:latin typeface="Oriflame Sans 2.0" panose="020B0502020204020303" pitchFamily="34" charset="0"/>
              </a:rPr>
              <a:t>Should be taken with adequate fluids | May cause initial mild bloating or gas</a:t>
            </a:r>
            <a:endParaRPr lang="en-SE" dirty="0">
              <a:highlight>
                <a:srgbClr val="9CDABC"/>
              </a:highlight>
              <a:latin typeface="Oriflame Sans 2.0" panose="020B0502020204020303" pitchFamily="34" charset="0"/>
            </a:endParaRPr>
          </a:p>
        </p:txBody>
      </p:sp>
    </p:spTree>
    <p:extLst>
      <p:ext uri="{BB962C8B-B14F-4D97-AF65-F5344CB8AC3E}">
        <p14:creationId xmlns:p14="http://schemas.microsoft.com/office/powerpoint/2010/main" val="660643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righ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E7B1F-D889-9158-8911-2953CC95E35C}"/>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4CA9A58C-CB3B-9122-A2A6-8637CF1B947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 b="-1"/>
          <a:stretch>
            <a:fillRect/>
          </a:stretch>
        </p:blipFill>
        <p:spPr bwMode="auto">
          <a:xfrm>
            <a:off x="2379164" y="889277"/>
            <a:ext cx="7260135" cy="490917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a:extLst>
              <a:ext uri="{FF2B5EF4-FFF2-40B4-BE49-F238E27FC236}">
                <a16:creationId xmlns:a16="http://schemas.microsoft.com/office/drawing/2014/main" id="{B72AB1A7-AA79-DB0B-6965-61E1A0B6ED69}"/>
              </a:ext>
            </a:extLst>
          </p:cNvPr>
          <p:cNvSpPr>
            <a:spLocks noGrp="1"/>
          </p:cNvSpPr>
          <p:nvPr>
            <p:ph idx="13"/>
          </p:nvPr>
        </p:nvSpPr>
        <p:spPr>
          <a:xfrm>
            <a:off x="550864" y="1121327"/>
            <a:ext cx="11126607" cy="367432"/>
          </a:xfrm>
        </p:spPr>
        <p:txBody>
          <a:bodyPr>
            <a:normAutofit/>
          </a:bodyPr>
          <a:lstStyle/>
          <a:p>
            <a:pPr algn="ctr"/>
            <a:r>
              <a:rPr lang="en-US" dirty="0" err="1"/>
              <a:t>Oligoelementos</a:t>
            </a:r>
            <a:r>
              <a:rPr lang="en-US" dirty="0"/>
              <a:t> </a:t>
            </a:r>
            <a:r>
              <a:rPr lang="en-US" dirty="0" err="1"/>
              <a:t>essenciais</a:t>
            </a:r>
            <a:endParaRPr lang="en-US" dirty="0"/>
          </a:p>
        </p:txBody>
      </p:sp>
      <p:sp>
        <p:nvSpPr>
          <p:cNvPr id="2" name="Title 1">
            <a:extLst>
              <a:ext uri="{FF2B5EF4-FFF2-40B4-BE49-F238E27FC236}">
                <a16:creationId xmlns:a16="http://schemas.microsoft.com/office/drawing/2014/main" id="{9B9CD27C-5E5E-4756-A785-56B30F1A2EB7}"/>
              </a:ext>
            </a:extLst>
          </p:cNvPr>
          <p:cNvSpPr>
            <a:spLocks noGrp="1"/>
          </p:cNvSpPr>
          <p:nvPr>
            <p:ph type="title"/>
          </p:nvPr>
        </p:nvSpPr>
        <p:spPr>
          <a:xfrm>
            <a:off x="551044" y="657226"/>
            <a:ext cx="11126607" cy="464102"/>
          </a:xfrm>
        </p:spPr>
        <p:txBody>
          <a:bodyPr anchor="t">
            <a:normAutofit/>
          </a:bodyPr>
          <a:lstStyle/>
          <a:p>
            <a:pPr algn="ctr"/>
            <a:r>
              <a:rPr lang="en-GB" sz="3200" dirty="0" err="1">
                <a:highlight>
                  <a:srgbClr val="9CDABC"/>
                </a:highlight>
              </a:rPr>
              <a:t>Crómio</a:t>
            </a:r>
            <a:endParaRPr lang="en-SE" sz="3200" dirty="0">
              <a:highlight>
                <a:srgbClr val="9CDABC"/>
              </a:highlight>
            </a:endParaRPr>
          </a:p>
        </p:txBody>
      </p:sp>
      <p:grpSp>
        <p:nvGrpSpPr>
          <p:cNvPr id="18" name="Group 17">
            <a:extLst>
              <a:ext uri="{FF2B5EF4-FFF2-40B4-BE49-F238E27FC236}">
                <a16:creationId xmlns:a16="http://schemas.microsoft.com/office/drawing/2014/main" id="{3B5D9C8A-4C42-426B-E840-3053E66D25F7}"/>
              </a:ext>
            </a:extLst>
          </p:cNvPr>
          <p:cNvGrpSpPr/>
          <p:nvPr/>
        </p:nvGrpSpPr>
        <p:grpSpPr>
          <a:xfrm>
            <a:off x="7762515" y="4409259"/>
            <a:ext cx="3914956" cy="1619801"/>
            <a:chOff x="7762515" y="4409259"/>
            <a:chExt cx="3914956" cy="1619801"/>
          </a:xfrm>
        </p:grpSpPr>
        <p:sp>
          <p:nvSpPr>
            <p:cNvPr id="8" name="TextBox 7">
              <a:extLst>
                <a:ext uri="{FF2B5EF4-FFF2-40B4-BE49-F238E27FC236}">
                  <a16:creationId xmlns:a16="http://schemas.microsoft.com/office/drawing/2014/main" id="{CE572074-9780-8523-B216-49859BCB2539}"/>
                </a:ext>
              </a:extLst>
            </p:cNvPr>
            <p:cNvSpPr txBox="1"/>
            <p:nvPr/>
          </p:nvSpPr>
          <p:spPr>
            <a:xfrm>
              <a:off x="7762515" y="5444285"/>
              <a:ext cx="3914956" cy="584775"/>
            </a:xfrm>
            <a:prstGeom prst="rect">
              <a:avLst/>
            </a:prstGeom>
            <a:noFill/>
          </p:spPr>
          <p:txBody>
            <a:bodyPr wrap="square">
              <a:spAutoFit/>
            </a:bodyPr>
            <a:lstStyle/>
            <a:p>
              <a:r>
                <a:rPr lang="pt-PT" sz="1600" dirty="0">
                  <a:latin typeface="Oriflame Sans 2.0" panose="020B0502020204020303" pitchFamily="34" charset="0"/>
                </a:rPr>
                <a:t>Forma mais comum e com maior biodisponibilidade, </a:t>
              </a:r>
              <a:r>
                <a:rPr lang="pt-PT" sz="1600" dirty="0" err="1">
                  <a:latin typeface="Oriflame Sans 2.0" panose="020B0502020204020303" pitchFamily="34" charset="0"/>
                </a:rPr>
                <a:t>picolinato</a:t>
              </a:r>
              <a:r>
                <a:rPr lang="pt-PT" sz="1600" dirty="0">
                  <a:latin typeface="Oriflame Sans 2.0" panose="020B0502020204020303" pitchFamily="34" charset="0"/>
                </a:rPr>
                <a:t> de crómio.</a:t>
              </a:r>
            </a:p>
          </p:txBody>
        </p:sp>
        <p:pic>
          <p:nvPicPr>
            <p:cNvPr id="9" name="Picture 20" descr="Picture 20">
              <a:extLst>
                <a:ext uri="{FF2B5EF4-FFF2-40B4-BE49-F238E27FC236}">
                  <a16:creationId xmlns:a16="http://schemas.microsoft.com/office/drawing/2014/main" id="{A54DF694-95DF-1692-BCD6-753D8DFD7BF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0928929">
              <a:off x="8194887" y="4409259"/>
              <a:ext cx="1935893" cy="1328911"/>
            </a:xfrm>
            <a:prstGeom prst="rect">
              <a:avLst/>
            </a:prstGeom>
            <a:ln w="12700">
              <a:miter lim="400000"/>
            </a:ln>
          </p:spPr>
        </p:pic>
      </p:grpSp>
      <p:grpSp>
        <p:nvGrpSpPr>
          <p:cNvPr id="17" name="Group 16">
            <a:extLst>
              <a:ext uri="{FF2B5EF4-FFF2-40B4-BE49-F238E27FC236}">
                <a16:creationId xmlns:a16="http://schemas.microsoft.com/office/drawing/2014/main" id="{B366995D-8165-489F-A316-8D8E362E60B1}"/>
              </a:ext>
            </a:extLst>
          </p:cNvPr>
          <p:cNvGrpSpPr/>
          <p:nvPr/>
        </p:nvGrpSpPr>
        <p:grpSpPr>
          <a:xfrm>
            <a:off x="1777184" y="5153507"/>
            <a:ext cx="5838958" cy="1367086"/>
            <a:chOff x="1777184" y="5153507"/>
            <a:chExt cx="5838958" cy="1367086"/>
          </a:xfrm>
        </p:grpSpPr>
        <p:sp>
          <p:nvSpPr>
            <p:cNvPr id="7" name="TextBox 6">
              <a:extLst>
                <a:ext uri="{FF2B5EF4-FFF2-40B4-BE49-F238E27FC236}">
                  <a16:creationId xmlns:a16="http://schemas.microsoft.com/office/drawing/2014/main" id="{29DC1F56-81F7-6AD3-77E6-37C9B7369259}"/>
                </a:ext>
              </a:extLst>
            </p:cNvPr>
            <p:cNvSpPr txBox="1"/>
            <p:nvPr/>
          </p:nvSpPr>
          <p:spPr>
            <a:xfrm>
              <a:off x="1777184" y="5689596"/>
              <a:ext cx="4662528" cy="830997"/>
            </a:xfrm>
            <a:prstGeom prst="rect">
              <a:avLst/>
            </a:prstGeom>
            <a:noFill/>
          </p:spPr>
          <p:txBody>
            <a:bodyPr wrap="square">
              <a:spAutoFit/>
            </a:bodyPr>
            <a:lstStyle/>
            <a:p>
              <a:r>
                <a:rPr lang="pt-PT" sz="1600" dirty="0">
                  <a:latin typeface="Oriflame Sans 2.0" panose="020B0502020204020303" pitchFamily="34" charset="0"/>
                </a:rPr>
                <a:t>Apoia o controlo dos níveis de açúcar no sangue e o metabolismo energético</a:t>
              </a:r>
            </a:p>
            <a:p>
              <a:endParaRPr lang="en-GB" sz="1600" dirty="0">
                <a:latin typeface="Oriflame Sans 2.0" panose="020B0502020204020303" pitchFamily="34" charset="0"/>
              </a:endParaRPr>
            </a:p>
          </p:txBody>
        </p:sp>
        <p:pic>
          <p:nvPicPr>
            <p:cNvPr id="11" name="Picture 9" descr="Picture 9">
              <a:extLst>
                <a:ext uri="{FF2B5EF4-FFF2-40B4-BE49-F238E27FC236}">
                  <a16:creationId xmlns:a16="http://schemas.microsoft.com/office/drawing/2014/main" id="{68F2D118-1EFB-423A-EBBD-F199B469DFF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1074041" flipH="1">
              <a:off x="5680249" y="5153507"/>
              <a:ext cx="1935893" cy="1328910"/>
            </a:xfrm>
            <a:prstGeom prst="rect">
              <a:avLst/>
            </a:prstGeom>
            <a:ln w="12700">
              <a:miter lim="400000"/>
            </a:ln>
          </p:spPr>
        </p:pic>
      </p:grpSp>
      <p:grpSp>
        <p:nvGrpSpPr>
          <p:cNvPr id="16" name="Group 15">
            <a:extLst>
              <a:ext uri="{FF2B5EF4-FFF2-40B4-BE49-F238E27FC236}">
                <a16:creationId xmlns:a16="http://schemas.microsoft.com/office/drawing/2014/main" id="{97E695DF-400F-A00A-F098-890628734CA5}"/>
              </a:ext>
            </a:extLst>
          </p:cNvPr>
          <p:cNvGrpSpPr/>
          <p:nvPr/>
        </p:nvGrpSpPr>
        <p:grpSpPr>
          <a:xfrm>
            <a:off x="1777183" y="4331795"/>
            <a:ext cx="4266325" cy="1328910"/>
            <a:chOff x="1777183" y="4331795"/>
            <a:chExt cx="4266325" cy="1328910"/>
          </a:xfrm>
        </p:grpSpPr>
        <p:sp>
          <p:nvSpPr>
            <p:cNvPr id="6" name="TextBox 5">
              <a:extLst>
                <a:ext uri="{FF2B5EF4-FFF2-40B4-BE49-F238E27FC236}">
                  <a16:creationId xmlns:a16="http://schemas.microsoft.com/office/drawing/2014/main" id="{0DE0D087-1165-50CB-53D7-CB55F18EAC4C}"/>
                </a:ext>
              </a:extLst>
            </p:cNvPr>
            <p:cNvSpPr txBox="1"/>
            <p:nvPr/>
          </p:nvSpPr>
          <p:spPr>
            <a:xfrm>
              <a:off x="1777183" y="4582779"/>
              <a:ext cx="3417387" cy="338554"/>
            </a:xfrm>
            <a:prstGeom prst="rect">
              <a:avLst/>
            </a:prstGeom>
            <a:noFill/>
          </p:spPr>
          <p:txBody>
            <a:bodyPr wrap="square">
              <a:spAutoFit/>
            </a:bodyPr>
            <a:lstStyle/>
            <a:p>
              <a:r>
                <a:rPr lang="en-GB" sz="1600" dirty="0" err="1">
                  <a:latin typeface="Oriflame Sans 2.0" panose="020B0502020204020303" pitchFamily="34" charset="0"/>
                </a:rPr>
                <a:t>Melhora</a:t>
              </a:r>
              <a:r>
                <a:rPr lang="en-GB" sz="1600" dirty="0">
                  <a:latin typeface="Oriflame Sans 2.0" panose="020B0502020204020303" pitchFamily="34" charset="0"/>
                </a:rPr>
                <a:t> a </a:t>
              </a:r>
              <a:r>
                <a:rPr lang="en-GB" sz="1600" dirty="0" err="1">
                  <a:latin typeface="Oriflame Sans 2.0" panose="020B0502020204020303" pitchFamily="34" charset="0"/>
                </a:rPr>
                <a:t>ação</a:t>
              </a:r>
              <a:r>
                <a:rPr lang="en-GB" sz="1600" dirty="0">
                  <a:latin typeface="Oriflame Sans 2.0" panose="020B0502020204020303" pitchFamily="34" charset="0"/>
                </a:rPr>
                <a:t> da </a:t>
              </a:r>
              <a:r>
                <a:rPr lang="en-GB" sz="1600" dirty="0" err="1">
                  <a:latin typeface="Oriflame Sans 2.0" panose="020B0502020204020303" pitchFamily="34" charset="0"/>
                </a:rPr>
                <a:t>insulina</a:t>
              </a:r>
              <a:endParaRPr lang="en-GB" sz="1600" dirty="0">
                <a:latin typeface="Oriflame Sans 2.0" panose="020B0502020204020303" pitchFamily="34" charset="0"/>
              </a:endParaRPr>
            </a:p>
          </p:txBody>
        </p:sp>
        <p:pic>
          <p:nvPicPr>
            <p:cNvPr id="12" name="Picture 23" descr="Picture 23">
              <a:extLst>
                <a:ext uri="{FF2B5EF4-FFF2-40B4-BE49-F238E27FC236}">
                  <a16:creationId xmlns:a16="http://schemas.microsoft.com/office/drawing/2014/main" id="{EA86FFC3-F50B-8551-F05C-63A1DCEF337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flipH="1" flipV="1">
              <a:off x="4107615" y="4331795"/>
              <a:ext cx="1935893" cy="1328910"/>
            </a:xfrm>
            <a:prstGeom prst="rect">
              <a:avLst/>
            </a:prstGeom>
            <a:ln w="12700">
              <a:miter lim="400000"/>
            </a:ln>
          </p:spPr>
        </p:pic>
      </p:grpSp>
      <p:sp>
        <p:nvSpPr>
          <p:cNvPr id="3" name="Rectangle 2">
            <a:extLst>
              <a:ext uri="{FF2B5EF4-FFF2-40B4-BE49-F238E27FC236}">
                <a16:creationId xmlns:a16="http://schemas.microsoft.com/office/drawing/2014/main" id="{132E47A8-929D-B800-1CCF-052604458582}"/>
              </a:ext>
            </a:extLst>
          </p:cNvPr>
          <p:cNvSpPr/>
          <p:nvPr/>
        </p:nvSpPr>
        <p:spPr>
          <a:xfrm rot="16200000">
            <a:off x="-3171824" y="3171825"/>
            <a:ext cx="6857999" cy="5143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Oriflame Sans 2.0" panose="020B0502020204020303" pitchFamily="34" charset="0"/>
            </a:endParaRPr>
          </a:p>
          <a:p>
            <a:pPr algn="ctr"/>
            <a:r>
              <a:rPr lang="en-GB" sz="2000" dirty="0" err="1">
                <a:solidFill>
                  <a:schemeClr val="tx1"/>
                </a:solidFill>
                <a:latin typeface="Oriflame Sans 2.0" panose="020B0502020204020303" pitchFamily="34" charset="0"/>
              </a:rPr>
              <a:t>Análise</a:t>
            </a:r>
            <a:r>
              <a:rPr lang="en-GB" sz="2000" dirty="0">
                <a:solidFill>
                  <a:schemeClr val="tx1"/>
                </a:solidFill>
                <a:latin typeface="Oriflame Sans 2.0" panose="020B0502020204020303" pitchFamily="34" charset="0"/>
              </a:rPr>
              <a:t> </a:t>
            </a:r>
            <a:r>
              <a:rPr lang="en-GB" sz="2000" dirty="0" err="1">
                <a:solidFill>
                  <a:schemeClr val="tx1"/>
                </a:solidFill>
                <a:latin typeface="Oriflame Sans 2.0" panose="020B0502020204020303" pitchFamily="34" charset="0"/>
              </a:rPr>
              <a:t>detalhada</a:t>
            </a:r>
            <a:r>
              <a:rPr lang="en-GB" sz="2000" dirty="0">
                <a:solidFill>
                  <a:schemeClr val="tx1"/>
                </a:solidFill>
                <a:latin typeface="Oriflame Sans 2.0" panose="020B0502020204020303" pitchFamily="34" charset="0"/>
              </a:rPr>
              <a:t> dos </a:t>
            </a:r>
            <a:r>
              <a:rPr lang="en-GB" sz="2000" dirty="0" err="1">
                <a:solidFill>
                  <a:schemeClr val="tx1"/>
                </a:solidFill>
                <a:latin typeface="Oriflame Sans 2.0" panose="020B0502020204020303" pitchFamily="34" charset="0"/>
              </a:rPr>
              <a:t>ingredientes</a:t>
            </a:r>
            <a:endParaRPr lang="en-GB" sz="2000" dirty="0">
              <a:solidFill>
                <a:schemeClr val="tx1"/>
              </a:solidFill>
              <a:latin typeface="Oriflame Sans 2.0" panose="020B0502020204020303" pitchFamily="34" charset="0"/>
            </a:endParaRPr>
          </a:p>
          <a:p>
            <a:pPr algn="ctr"/>
            <a:endParaRPr lang="en-SE" sz="2000" dirty="0">
              <a:solidFill>
                <a:schemeClr val="tx1"/>
              </a:solidFill>
              <a:latin typeface="Oriflame Sans 2.0" panose="020B0502020204020303" pitchFamily="34" charset="0"/>
            </a:endParaRPr>
          </a:p>
        </p:txBody>
      </p:sp>
    </p:spTree>
    <p:extLst>
      <p:ext uri="{BB962C8B-B14F-4D97-AF65-F5344CB8AC3E}">
        <p14:creationId xmlns:p14="http://schemas.microsoft.com/office/powerpoint/2010/main" val="3851676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EEE430-4E4A-7C88-D262-6CA8C4DEFF12}"/>
              </a:ext>
            </a:extLst>
          </p:cNvPr>
          <p:cNvSpPr>
            <a:spLocks noGrp="1"/>
          </p:cNvSpPr>
          <p:nvPr>
            <p:ph type="title"/>
          </p:nvPr>
        </p:nvSpPr>
        <p:spPr>
          <a:xfrm>
            <a:off x="550862" y="1588244"/>
            <a:ext cx="11090275" cy="3681511"/>
          </a:xfrm>
        </p:spPr>
        <p:txBody>
          <a:bodyPr>
            <a:noAutofit/>
          </a:bodyPr>
          <a:lstStyle/>
          <a:p>
            <a:pPr algn="ctr"/>
            <a:r>
              <a:rPr lang="pt-PT" sz="5400" dirty="0"/>
              <a:t>Quebras a meio da tarde.</a:t>
            </a:r>
            <a:br>
              <a:rPr lang="pt-PT" sz="5400" dirty="0"/>
            </a:br>
            <a:r>
              <a:rPr lang="pt-PT" sz="5400" dirty="0"/>
              <a:t>Sono depois do almoço.</a:t>
            </a:r>
            <a:br>
              <a:rPr lang="pt-PT" sz="5400" dirty="0"/>
            </a:br>
            <a:r>
              <a:rPr lang="pt-PT" sz="5400" dirty="0"/>
              <a:t>Desejos repentinos por doces.</a:t>
            </a:r>
            <a:br>
              <a:rPr lang="pt-PT" sz="5400" dirty="0"/>
            </a:br>
            <a:br>
              <a:rPr lang="pt-PT" sz="5400" dirty="0"/>
            </a:br>
            <a:r>
              <a:rPr lang="pt-PT" sz="5400" dirty="0"/>
              <a:t>Soa familiar?</a:t>
            </a:r>
            <a:endParaRPr lang="en-SE" sz="5400" dirty="0"/>
          </a:p>
        </p:txBody>
      </p:sp>
    </p:spTree>
    <p:extLst>
      <p:ext uri="{BB962C8B-B14F-4D97-AF65-F5344CB8AC3E}">
        <p14:creationId xmlns:p14="http://schemas.microsoft.com/office/powerpoint/2010/main" val="3644796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omputer generated image of a line&#10;&#10;AI-generated content may be incorrect.">
            <a:extLst>
              <a:ext uri="{FF2B5EF4-FFF2-40B4-BE49-F238E27FC236}">
                <a16:creationId xmlns:a16="http://schemas.microsoft.com/office/drawing/2014/main" id="{52034FEF-864E-65C3-6B20-4B89EC758F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192" y="3823447"/>
            <a:ext cx="5514561" cy="3676374"/>
          </a:xfrm>
          <a:prstGeom prst="rect">
            <a:avLst/>
          </a:prstGeom>
        </p:spPr>
      </p:pic>
      <p:sp>
        <p:nvSpPr>
          <p:cNvPr id="2" name="Title 1">
            <a:extLst>
              <a:ext uri="{FF2B5EF4-FFF2-40B4-BE49-F238E27FC236}">
                <a16:creationId xmlns:a16="http://schemas.microsoft.com/office/drawing/2014/main" id="{3A04C6E9-C1E7-B26A-57EC-712E6DA1FEFE}"/>
              </a:ext>
            </a:extLst>
          </p:cNvPr>
          <p:cNvSpPr>
            <a:spLocks noGrp="1"/>
          </p:cNvSpPr>
          <p:nvPr>
            <p:ph type="title"/>
          </p:nvPr>
        </p:nvSpPr>
        <p:spPr/>
        <p:txBody>
          <a:bodyPr/>
          <a:lstStyle/>
          <a:p>
            <a:r>
              <a:rPr lang="en-GB" sz="3200" dirty="0"/>
              <a:t>Sabias </a:t>
            </a:r>
            <a:r>
              <a:rPr lang="en-GB" sz="3200" dirty="0" err="1"/>
              <a:t>que</a:t>
            </a:r>
            <a:r>
              <a:rPr lang="en-GB" sz="3200" dirty="0"/>
              <a:t>?</a:t>
            </a:r>
            <a:endParaRPr lang="en-SE" sz="3200" dirty="0"/>
          </a:p>
        </p:txBody>
      </p:sp>
      <p:pic>
        <p:nvPicPr>
          <p:cNvPr id="5" name="Picture 4" descr="A person in a white lab coat&#10;&#10;AI-generated content may be incorrect.">
            <a:extLst>
              <a:ext uri="{FF2B5EF4-FFF2-40B4-BE49-F238E27FC236}">
                <a16:creationId xmlns:a16="http://schemas.microsoft.com/office/drawing/2014/main" id="{EC732F03-DFF1-B7A1-F187-27709008CD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91846" y="0"/>
            <a:ext cx="3277093" cy="6858000"/>
          </a:xfrm>
          <a:prstGeom prst="rect">
            <a:avLst/>
          </a:prstGeom>
        </p:spPr>
      </p:pic>
      <p:sp>
        <p:nvSpPr>
          <p:cNvPr id="7" name="TextBox 6">
            <a:extLst>
              <a:ext uri="{FF2B5EF4-FFF2-40B4-BE49-F238E27FC236}">
                <a16:creationId xmlns:a16="http://schemas.microsoft.com/office/drawing/2014/main" id="{C9DD3A72-8475-E269-575F-4A29E3F7FA7C}"/>
              </a:ext>
            </a:extLst>
          </p:cNvPr>
          <p:cNvSpPr txBox="1"/>
          <p:nvPr/>
        </p:nvSpPr>
        <p:spPr>
          <a:xfrm>
            <a:off x="550861" y="1695030"/>
            <a:ext cx="7965609" cy="3200876"/>
          </a:xfrm>
          <a:prstGeom prst="rect">
            <a:avLst/>
          </a:prstGeom>
          <a:noFill/>
        </p:spPr>
        <p:txBody>
          <a:bodyPr wrap="square">
            <a:spAutoFit/>
          </a:bodyPr>
          <a:lstStyle/>
          <a:p>
            <a:pPr marL="12700" lvl="0">
              <a:spcAft>
                <a:spcPts val="600"/>
              </a:spcAft>
              <a:defRPr/>
            </a:pPr>
            <a:r>
              <a:rPr lang="en-GB" sz="2400" b="1" spc="-10" noProof="0" dirty="0">
                <a:latin typeface="Oriflame Sans 2.0"/>
                <a:cs typeface="Arial"/>
              </a:rPr>
              <a:t>Picos </a:t>
            </a:r>
            <a:r>
              <a:rPr lang="en-GB" sz="2400" b="1" spc="-10" noProof="0" dirty="0" err="1">
                <a:latin typeface="Oriflame Sans 2.0"/>
                <a:cs typeface="Arial"/>
              </a:rPr>
              <a:t>acentuados</a:t>
            </a:r>
            <a:r>
              <a:rPr lang="en-GB" sz="2400" b="1" spc="-10" noProof="0" dirty="0">
                <a:latin typeface="Oriflame Sans 2.0"/>
                <a:cs typeface="Arial"/>
              </a:rPr>
              <a:t> </a:t>
            </a:r>
            <a:r>
              <a:rPr lang="en-GB" sz="2400" spc="-10" noProof="0" dirty="0">
                <a:latin typeface="Oriflame Sans 2.0"/>
                <a:cs typeface="Arial"/>
              </a:rPr>
              <a:t>de </a:t>
            </a:r>
            <a:r>
              <a:rPr lang="en-GB" sz="2400" spc="-10" noProof="0" dirty="0" err="1">
                <a:latin typeface="Oriflame Sans 2.0"/>
                <a:cs typeface="Arial"/>
              </a:rPr>
              <a:t>açúcar</a:t>
            </a:r>
            <a:r>
              <a:rPr lang="en-GB" sz="2400" spc="-10" noProof="0" dirty="0">
                <a:latin typeface="Oriflame Sans 2.0"/>
                <a:cs typeface="Arial"/>
              </a:rPr>
              <a:t> no </a:t>
            </a:r>
            <a:r>
              <a:rPr lang="en-GB" sz="2400" spc="-10" noProof="0" dirty="0" err="1">
                <a:latin typeface="Oriflame Sans 2.0"/>
                <a:cs typeface="Arial"/>
              </a:rPr>
              <a:t>sangue</a:t>
            </a:r>
            <a:r>
              <a:rPr lang="en-GB" sz="2400" spc="-10" noProof="0" dirty="0">
                <a:latin typeface="Oriflame Sans 2.0"/>
                <a:cs typeface="Arial"/>
              </a:rPr>
              <a:t> </a:t>
            </a:r>
            <a:r>
              <a:rPr lang="en-GB" sz="2400" spc="-10" noProof="0" dirty="0" err="1">
                <a:latin typeface="Oriflame Sans 2.0"/>
                <a:cs typeface="Arial"/>
              </a:rPr>
              <a:t>costumam</a:t>
            </a:r>
            <a:r>
              <a:rPr lang="en-GB" sz="2400" spc="-10" noProof="0" dirty="0">
                <a:latin typeface="Oriflame Sans 2.0"/>
                <a:cs typeface="Arial"/>
              </a:rPr>
              <a:t> ser </a:t>
            </a:r>
            <a:r>
              <a:rPr lang="en-GB" sz="2400" spc="-10" noProof="0" dirty="0" err="1">
                <a:latin typeface="Oriflame Sans 2.0"/>
                <a:cs typeface="Arial"/>
              </a:rPr>
              <a:t>seguidos</a:t>
            </a:r>
            <a:r>
              <a:rPr lang="en-GB" sz="2400" spc="-10" noProof="0" dirty="0">
                <a:latin typeface="Oriflame Sans 2.0"/>
                <a:cs typeface="Arial"/>
              </a:rPr>
              <a:t> </a:t>
            </a:r>
            <a:r>
              <a:rPr lang="en-GB" sz="2400" spc="-10" noProof="0" dirty="0" err="1">
                <a:latin typeface="Oriflame Sans 2.0"/>
                <a:cs typeface="Arial"/>
              </a:rPr>
              <a:t>por</a:t>
            </a:r>
            <a:r>
              <a:rPr lang="en-GB" sz="2400" spc="-10" noProof="0" dirty="0">
                <a:latin typeface="Oriflame Sans 2.0"/>
                <a:cs typeface="Arial"/>
              </a:rPr>
              <a:t> </a:t>
            </a:r>
            <a:r>
              <a:rPr lang="en-GB" sz="2400" spc="-10" noProof="0" dirty="0" err="1">
                <a:latin typeface="Oriflame Sans 2.0"/>
                <a:cs typeface="Arial"/>
              </a:rPr>
              <a:t>quebras</a:t>
            </a:r>
            <a:r>
              <a:rPr lang="en-GB" sz="2400" spc="-10" noProof="0" dirty="0">
                <a:latin typeface="Oriflame Sans 2.0"/>
                <a:cs typeface="Arial"/>
              </a:rPr>
              <a:t> </a:t>
            </a:r>
            <a:r>
              <a:rPr lang="en-GB" sz="2400" spc="-10" noProof="0" dirty="0" err="1">
                <a:latin typeface="Oriflame Sans 2.0"/>
                <a:cs typeface="Arial"/>
              </a:rPr>
              <a:t>que</a:t>
            </a:r>
            <a:r>
              <a:rPr lang="en-GB" sz="2400" spc="-10" noProof="0" dirty="0">
                <a:latin typeface="Oriflame Sans 2.0"/>
                <a:cs typeface="Arial"/>
              </a:rPr>
              <a:t> </a:t>
            </a:r>
            <a:r>
              <a:rPr lang="en-GB" sz="2400" b="1" spc="-10" noProof="0" dirty="0" err="1">
                <a:latin typeface="Oriflame Sans 2.0"/>
                <a:cs typeface="Arial"/>
              </a:rPr>
              <a:t>aumentam</a:t>
            </a:r>
            <a:r>
              <a:rPr lang="en-GB" sz="2400" b="1" spc="-10" noProof="0" dirty="0">
                <a:latin typeface="Oriflame Sans 2.0"/>
                <a:cs typeface="Arial"/>
              </a:rPr>
              <a:t> a </a:t>
            </a:r>
            <a:r>
              <a:rPr lang="en-GB" sz="2400" b="1" spc="-10" noProof="0" dirty="0" err="1">
                <a:latin typeface="Oriflame Sans 2.0"/>
                <a:cs typeface="Arial"/>
              </a:rPr>
              <a:t>fome</a:t>
            </a:r>
            <a:r>
              <a:rPr lang="en-GB" sz="2400" b="1" spc="-10" noProof="0" dirty="0">
                <a:latin typeface="Oriflame Sans 2.0"/>
                <a:cs typeface="Arial"/>
              </a:rPr>
              <a:t> e </a:t>
            </a:r>
            <a:r>
              <a:rPr lang="en-GB" sz="2400" b="1" spc="-10" noProof="0" dirty="0" err="1">
                <a:latin typeface="Oriflame Sans 2.0"/>
                <a:cs typeface="Arial"/>
              </a:rPr>
              <a:t>os</a:t>
            </a:r>
            <a:r>
              <a:rPr lang="en-GB" sz="2400" b="1" spc="-10" noProof="0" dirty="0">
                <a:latin typeface="Oriflame Sans 2.0"/>
                <a:cs typeface="Arial"/>
              </a:rPr>
              <a:t> </a:t>
            </a:r>
            <a:r>
              <a:rPr lang="en-GB" sz="2400" b="1" spc="-10" noProof="0" dirty="0" err="1">
                <a:latin typeface="Oriflame Sans 2.0"/>
                <a:cs typeface="Arial"/>
              </a:rPr>
              <a:t>desejos</a:t>
            </a:r>
            <a:r>
              <a:rPr lang="en-GB" sz="2400" spc="-10" noProof="0" dirty="0">
                <a:latin typeface="Oriflame Sans 2.0"/>
                <a:cs typeface="Arial"/>
              </a:rPr>
              <a:t>. </a:t>
            </a:r>
          </a:p>
          <a:p>
            <a:pPr marL="12700" lvl="0">
              <a:spcAft>
                <a:spcPts val="600"/>
              </a:spcAft>
              <a:defRPr/>
            </a:pPr>
            <a:r>
              <a:rPr lang="pt-PT" sz="2400" b="1" spc="-10" dirty="0">
                <a:latin typeface="Oriflame Sans 2.0"/>
                <a:cs typeface="Arial"/>
              </a:rPr>
              <a:t>Níveis de açúcar no sangue mais estáveis </a:t>
            </a:r>
            <a:r>
              <a:rPr lang="pt-PT" sz="2400" spc="-10" dirty="0">
                <a:latin typeface="Oriflame Sans 2.0"/>
                <a:cs typeface="Arial"/>
              </a:rPr>
              <a:t>ajudam a manter a energia, a clareza mental e </a:t>
            </a:r>
            <a:r>
              <a:rPr lang="pt-PT" sz="2400" b="1" spc="-10" dirty="0">
                <a:latin typeface="Oriflame Sans 2.0"/>
                <a:cs typeface="Arial"/>
              </a:rPr>
              <a:t>um melhor controlo do apetite.</a:t>
            </a:r>
          </a:p>
          <a:p>
            <a:pPr marL="12700" lvl="0">
              <a:spcAft>
                <a:spcPts val="600"/>
              </a:spcAft>
              <a:defRPr/>
            </a:pPr>
            <a:r>
              <a:rPr lang="pt-PT" sz="2400" spc="-10" dirty="0">
                <a:latin typeface="Oriflame Sans 2.0"/>
                <a:cs typeface="Arial"/>
              </a:rPr>
              <a:t>Faz </a:t>
            </a:r>
            <a:r>
              <a:rPr lang="pt-PT" sz="2400" b="1" spc="-10" dirty="0">
                <a:latin typeface="Oriflame Sans 2.0"/>
                <a:cs typeface="Arial"/>
              </a:rPr>
              <a:t>refeições equilibradas </a:t>
            </a:r>
            <a:r>
              <a:rPr lang="pt-PT" sz="2400" spc="-10" dirty="0">
                <a:latin typeface="Oriflame Sans 2.0"/>
                <a:cs typeface="Arial"/>
              </a:rPr>
              <a:t>com </a:t>
            </a:r>
            <a:r>
              <a:rPr lang="pt-PT" sz="2400" b="1" spc="-10" dirty="0">
                <a:latin typeface="Oriflame Sans 2.0"/>
                <a:cs typeface="Arial"/>
              </a:rPr>
              <a:t>alimentos ricos em fibra </a:t>
            </a:r>
            <a:r>
              <a:rPr lang="pt-PT" sz="2400" spc="-10" dirty="0">
                <a:latin typeface="Oriflame Sans 2.0"/>
                <a:cs typeface="Arial"/>
              </a:rPr>
              <a:t>para evitar grandes oscilações nos níveis de açúcar no sangue!</a:t>
            </a:r>
            <a:endParaRPr lang="en-GB" sz="2400" spc="-10" noProof="0" dirty="0">
              <a:latin typeface="Oriflame Sans 2.0"/>
              <a:cs typeface="Arial"/>
            </a:endParaRPr>
          </a:p>
        </p:txBody>
      </p:sp>
      <p:sp>
        <p:nvSpPr>
          <p:cNvPr id="9" name="TextBox 8">
            <a:extLst>
              <a:ext uri="{FF2B5EF4-FFF2-40B4-BE49-F238E27FC236}">
                <a16:creationId xmlns:a16="http://schemas.microsoft.com/office/drawing/2014/main" id="{768A0489-D26F-B771-CE11-75033FD4AEA3}"/>
              </a:ext>
            </a:extLst>
          </p:cNvPr>
          <p:cNvSpPr txBox="1"/>
          <p:nvPr/>
        </p:nvSpPr>
        <p:spPr>
          <a:xfrm>
            <a:off x="6014753" y="5735729"/>
            <a:ext cx="3277093" cy="723275"/>
          </a:xfrm>
          <a:prstGeom prst="rect">
            <a:avLst/>
          </a:prstGeom>
          <a:noFill/>
        </p:spPr>
        <p:txBody>
          <a:bodyPr wrap="square">
            <a:spAutoFit/>
          </a:bodyPr>
          <a:lstStyle/>
          <a:p>
            <a:pPr marL="12700" lvl="0" algn="r">
              <a:spcAft>
                <a:spcPts val="600"/>
              </a:spcAft>
              <a:defRPr/>
            </a:pPr>
            <a:r>
              <a:rPr lang="en-GB" b="1" i="0" u="none" strike="noStrike" kern="1200" cap="none" spc="-10" normalizeH="0" baseline="0" dirty="0">
                <a:ln>
                  <a:noFill/>
                </a:ln>
                <a:effectLst/>
                <a:uLnTx/>
                <a:uFillTx/>
                <a:latin typeface="Oriflame Sans 2.0"/>
                <a:cs typeface="Arial"/>
              </a:rPr>
              <a:t>Marlene Nordlander </a:t>
            </a:r>
          </a:p>
          <a:p>
            <a:pPr marL="12700" lvl="0" algn="r">
              <a:spcAft>
                <a:spcPts val="600"/>
              </a:spcAft>
              <a:defRPr/>
            </a:pPr>
            <a:r>
              <a:rPr lang="en-GB" b="0" i="0" u="none" strike="noStrike" kern="1200" cap="none" spc="-10" normalizeH="0" baseline="0" dirty="0">
                <a:ln>
                  <a:noFill/>
                </a:ln>
                <a:effectLst/>
                <a:uLnTx/>
                <a:uFillTx/>
                <a:latin typeface="Oriflame Sans 2.0"/>
                <a:cs typeface="Arial"/>
              </a:rPr>
              <a:t>MSc, </a:t>
            </a:r>
            <a:r>
              <a:rPr lang="en-GB" dirty="0">
                <a:latin typeface="Oriflame Sans 2.0"/>
                <a:cs typeface="Arial"/>
              </a:rPr>
              <a:t>Reg. Dietitian</a:t>
            </a:r>
            <a:endParaRPr lang="en-GB" b="0" i="0" u="none" strike="noStrike" kern="1200" cap="none" spc="-10" normalizeH="0" baseline="0" dirty="0">
              <a:ln>
                <a:noFill/>
              </a:ln>
              <a:effectLst/>
              <a:uLnTx/>
              <a:uFillTx/>
              <a:latin typeface="Oriflame Sans 2.0"/>
              <a:cs typeface="Arial"/>
            </a:endParaRPr>
          </a:p>
        </p:txBody>
      </p:sp>
      <p:sp>
        <p:nvSpPr>
          <p:cNvPr id="10" name="TextBox 9">
            <a:extLst>
              <a:ext uri="{FF2B5EF4-FFF2-40B4-BE49-F238E27FC236}">
                <a16:creationId xmlns:a16="http://schemas.microsoft.com/office/drawing/2014/main" id="{3DBDB73B-8F68-2E45-BBE0-7BCC424F366E}"/>
              </a:ext>
            </a:extLst>
          </p:cNvPr>
          <p:cNvSpPr txBox="1"/>
          <p:nvPr/>
        </p:nvSpPr>
        <p:spPr>
          <a:xfrm>
            <a:off x="371957" y="1167959"/>
            <a:ext cx="357809" cy="1200329"/>
          </a:xfrm>
          <a:prstGeom prst="rect">
            <a:avLst/>
          </a:prstGeom>
          <a:noFill/>
        </p:spPr>
        <p:txBody>
          <a:bodyPr wrap="square" rtlCol="0">
            <a:spAutoFit/>
          </a:bodyPr>
          <a:lstStyle/>
          <a:p>
            <a:r>
              <a:rPr lang="en-GB" sz="7200" b="1" dirty="0">
                <a:latin typeface="Oriflame Sans 2.0" panose="020B0502020204020303" pitchFamily="34" charset="0"/>
              </a:rPr>
              <a:t>“</a:t>
            </a:r>
            <a:endParaRPr lang="en-SE" sz="7200" b="1" dirty="0">
              <a:latin typeface="Oriflame Sans 2.0" panose="020B0502020204020303"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5B900BF8-7801-0693-6039-1D8941EA5DCE}"/>
                  </a:ext>
                </a:extLst>
              </p14:cNvPr>
              <p14:cNvContentPartPr/>
              <p14:nvPr/>
            </p14:nvContentPartPr>
            <p14:xfrm>
              <a:off x="1317254" y="5319994"/>
              <a:ext cx="4015440" cy="683280"/>
            </p14:xfrm>
          </p:contentPart>
        </mc:Choice>
        <mc:Fallback xmlns="">
          <p:pic>
            <p:nvPicPr>
              <p:cNvPr id="15" name="Ink 14">
                <a:extLst>
                  <a:ext uri="{FF2B5EF4-FFF2-40B4-BE49-F238E27FC236}">
                    <a16:creationId xmlns:a16="http://schemas.microsoft.com/office/drawing/2014/main" id="{5B900BF8-7801-0693-6039-1D8941EA5DCE}"/>
                  </a:ext>
                </a:extLst>
              </p:cNvPr>
              <p:cNvPicPr/>
              <p:nvPr/>
            </p:nvPicPr>
            <p:blipFill>
              <a:blip r:embed="rId6"/>
              <a:stretch>
                <a:fillRect/>
              </a:stretch>
            </p:blipFill>
            <p:spPr>
              <a:xfrm>
                <a:off x="1299254" y="5301994"/>
                <a:ext cx="4051080" cy="718920"/>
              </a:xfrm>
              <a:prstGeom prst="rect">
                <a:avLst/>
              </a:prstGeom>
            </p:spPr>
          </p:pic>
        </mc:Fallback>
      </mc:AlternateContent>
    </p:spTree>
    <p:extLst>
      <p:ext uri="{BB962C8B-B14F-4D97-AF65-F5344CB8AC3E}">
        <p14:creationId xmlns:p14="http://schemas.microsoft.com/office/powerpoint/2010/main" val="286649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8DD6B-8C71-41B5-D4F0-4E30FB757AD3}"/>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51106328-B7BA-E9BB-6CD4-320DB6B1903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3385811" y="1488759"/>
            <a:ext cx="5731230" cy="5369241"/>
          </a:xfrm>
          <a:prstGeom prst="rect">
            <a:avLst/>
          </a:prstGeom>
          <a:solidFill>
            <a:srgbClr val="FFFFFF"/>
          </a:solidFill>
        </p:spPr>
      </p:pic>
      <p:sp>
        <p:nvSpPr>
          <p:cNvPr id="10" name="Content Placeholder 1">
            <a:extLst>
              <a:ext uri="{FF2B5EF4-FFF2-40B4-BE49-F238E27FC236}">
                <a16:creationId xmlns:a16="http://schemas.microsoft.com/office/drawing/2014/main" id="{F59ECAF9-7722-5706-2742-118269863569}"/>
              </a:ext>
            </a:extLst>
          </p:cNvPr>
          <p:cNvSpPr>
            <a:spLocks noGrp="1"/>
          </p:cNvSpPr>
          <p:nvPr>
            <p:ph idx="13"/>
          </p:nvPr>
        </p:nvSpPr>
        <p:spPr>
          <a:xfrm>
            <a:off x="550864" y="1121327"/>
            <a:ext cx="11054837" cy="367432"/>
          </a:xfrm>
        </p:spPr>
        <p:txBody>
          <a:bodyPr/>
          <a:lstStyle/>
          <a:p>
            <a:pPr algn="ctr"/>
            <a:r>
              <a:rPr lang="pt-PT" dirty="0"/>
              <a:t>“</a:t>
            </a:r>
            <a:r>
              <a:rPr lang="pt-PT" dirty="0" err="1"/>
              <a:t>Superfruto</a:t>
            </a:r>
            <a:r>
              <a:rPr lang="pt-PT" dirty="0"/>
              <a:t> de África” que cresce no Embondeiro, a “Árvore da Vida”</a:t>
            </a:r>
          </a:p>
          <a:p>
            <a:pPr algn="ctr"/>
            <a:endParaRPr lang="en-SE" dirty="0"/>
          </a:p>
          <a:p>
            <a:pPr algn="ctr"/>
            <a:endParaRPr lang="en-US" dirty="0"/>
          </a:p>
        </p:txBody>
      </p:sp>
      <p:sp>
        <p:nvSpPr>
          <p:cNvPr id="2" name="Title 1">
            <a:extLst>
              <a:ext uri="{FF2B5EF4-FFF2-40B4-BE49-F238E27FC236}">
                <a16:creationId xmlns:a16="http://schemas.microsoft.com/office/drawing/2014/main" id="{3005A952-5E6E-6E74-ED6D-6B7C5F5A3F94}"/>
              </a:ext>
            </a:extLst>
          </p:cNvPr>
          <p:cNvSpPr>
            <a:spLocks noGrp="1"/>
          </p:cNvSpPr>
          <p:nvPr>
            <p:ph type="title"/>
          </p:nvPr>
        </p:nvSpPr>
        <p:spPr>
          <a:xfrm>
            <a:off x="551044" y="657226"/>
            <a:ext cx="11054054" cy="464102"/>
          </a:xfrm>
        </p:spPr>
        <p:txBody>
          <a:bodyPr anchor="t">
            <a:normAutofit/>
          </a:bodyPr>
          <a:lstStyle/>
          <a:p>
            <a:pPr algn="ctr"/>
            <a:r>
              <a:rPr lang="en-GB" sz="3200" dirty="0">
                <a:highlight>
                  <a:srgbClr val="9CDABC"/>
                </a:highlight>
              </a:rPr>
              <a:t>Baobab</a:t>
            </a:r>
            <a:endParaRPr lang="en-SE" sz="3200" dirty="0">
              <a:highlight>
                <a:srgbClr val="9CDABC"/>
              </a:highlight>
            </a:endParaRPr>
          </a:p>
        </p:txBody>
      </p:sp>
      <p:sp>
        <p:nvSpPr>
          <p:cNvPr id="6" name="Rectangle: Rounded Corners 5">
            <a:extLst>
              <a:ext uri="{FF2B5EF4-FFF2-40B4-BE49-F238E27FC236}">
                <a16:creationId xmlns:a16="http://schemas.microsoft.com/office/drawing/2014/main" id="{E7104D2E-0CA3-8FB0-ABE7-779AFAA1DE2A}"/>
              </a:ext>
            </a:extLst>
          </p:cNvPr>
          <p:cNvSpPr/>
          <p:nvPr/>
        </p:nvSpPr>
        <p:spPr>
          <a:xfrm>
            <a:off x="7266370" y="2286816"/>
            <a:ext cx="2779714" cy="108859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riflame Sans 2.0" panose="020B0502020204020303" pitchFamily="34" charset="0"/>
              </a:rPr>
              <a:t>SABIAS QUE?</a:t>
            </a:r>
          </a:p>
          <a:p>
            <a:pPr algn="ctr"/>
            <a:r>
              <a:rPr lang="pt-PT" dirty="0">
                <a:solidFill>
                  <a:schemeClr val="tx1"/>
                </a:solidFill>
                <a:latin typeface="Oriflame Sans 2.0" panose="020B0502020204020303" pitchFamily="34" charset="0"/>
              </a:rPr>
              <a:t>Contém até 6 vezes mais vitamina C do que a laranja</a:t>
            </a:r>
          </a:p>
        </p:txBody>
      </p:sp>
      <p:grpSp>
        <p:nvGrpSpPr>
          <p:cNvPr id="16" name="Group 15">
            <a:extLst>
              <a:ext uri="{FF2B5EF4-FFF2-40B4-BE49-F238E27FC236}">
                <a16:creationId xmlns:a16="http://schemas.microsoft.com/office/drawing/2014/main" id="{537B63B5-343D-6ABF-61BC-FF464D691E18}"/>
              </a:ext>
            </a:extLst>
          </p:cNvPr>
          <p:cNvGrpSpPr/>
          <p:nvPr/>
        </p:nvGrpSpPr>
        <p:grpSpPr>
          <a:xfrm>
            <a:off x="7822178" y="3360891"/>
            <a:ext cx="3829298" cy="1724530"/>
            <a:chOff x="7822178" y="3360891"/>
            <a:chExt cx="3829298" cy="1724530"/>
          </a:xfrm>
        </p:grpSpPr>
        <p:sp>
          <p:nvSpPr>
            <p:cNvPr id="7" name="TextBox 6">
              <a:extLst>
                <a:ext uri="{FF2B5EF4-FFF2-40B4-BE49-F238E27FC236}">
                  <a16:creationId xmlns:a16="http://schemas.microsoft.com/office/drawing/2014/main" id="{E1CE0991-A5AB-2A11-ADD5-2E70E46C9CD0}"/>
                </a:ext>
              </a:extLst>
            </p:cNvPr>
            <p:cNvSpPr txBox="1"/>
            <p:nvPr/>
          </p:nvSpPr>
          <p:spPr>
            <a:xfrm>
              <a:off x="8871762" y="4254424"/>
              <a:ext cx="2779714" cy="830997"/>
            </a:xfrm>
            <a:prstGeom prst="rect">
              <a:avLst/>
            </a:prstGeom>
            <a:noFill/>
          </p:spPr>
          <p:txBody>
            <a:bodyPr wrap="square">
              <a:spAutoFit/>
            </a:bodyPr>
            <a:lstStyle/>
            <a:p>
              <a:r>
                <a:rPr lang="pt-PT" sz="1600" dirty="0">
                  <a:latin typeface="Oriflame Sans 2.0" panose="020B0502020204020303" pitchFamily="34" charset="0"/>
                </a:rPr>
                <a:t>Seco ao sol pela natureza para preservar naturalmente os nutrientes</a:t>
              </a:r>
            </a:p>
          </p:txBody>
        </p:sp>
        <p:pic>
          <p:nvPicPr>
            <p:cNvPr id="14" name="Picture 20" descr="Picture 20">
              <a:extLst>
                <a:ext uri="{FF2B5EF4-FFF2-40B4-BE49-F238E27FC236}">
                  <a16:creationId xmlns:a16="http://schemas.microsoft.com/office/drawing/2014/main" id="{1D3ECF86-9BF7-A1AF-D8C9-45C9FC9C0F1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9207057">
              <a:off x="7822178" y="3360891"/>
              <a:ext cx="1935893" cy="1328911"/>
            </a:xfrm>
            <a:prstGeom prst="rect">
              <a:avLst/>
            </a:prstGeom>
            <a:ln w="12700">
              <a:miter lim="400000"/>
            </a:ln>
          </p:spPr>
        </p:pic>
      </p:grpSp>
      <p:grpSp>
        <p:nvGrpSpPr>
          <p:cNvPr id="21" name="Group 20">
            <a:extLst>
              <a:ext uri="{FF2B5EF4-FFF2-40B4-BE49-F238E27FC236}">
                <a16:creationId xmlns:a16="http://schemas.microsoft.com/office/drawing/2014/main" id="{2B6A9A0A-76C9-7885-A137-AA16252A4270}"/>
              </a:ext>
            </a:extLst>
          </p:cNvPr>
          <p:cNvGrpSpPr/>
          <p:nvPr/>
        </p:nvGrpSpPr>
        <p:grpSpPr>
          <a:xfrm>
            <a:off x="1251478" y="4187939"/>
            <a:ext cx="2587593" cy="1935893"/>
            <a:chOff x="1251478" y="4187939"/>
            <a:chExt cx="2587593" cy="1935893"/>
          </a:xfrm>
        </p:grpSpPr>
        <p:sp>
          <p:nvSpPr>
            <p:cNvPr id="12" name="TextBox 11">
              <a:extLst>
                <a:ext uri="{FF2B5EF4-FFF2-40B4-BE49-F238E27FC236}">
                  <a16:creationId xmlns:a16="http://schemas.microsoft.com/office/drawing/2014/main" id="{6E40CBB8-A8A6-6FF7-A7C3-2739CF1B7E10}"/>
                </a:ext>
              </a:extLst>
            </p:cNvPr>
            <p:cNvSpPr txBox="1"/>
            <p:nvPr/>
          </p:nvSpPr>
          <p:spPr>
            <a:xfrm>
              <a:off x="1251478" y="4254424"/>
              <a:ext cx="2587593" cy="584775"/>
            </a:xfrm>
            <a:prstGeom prst="rect">
              <a:avLst/>
            </a:prstGeom>
            <a:noFill/>
          </p:spPr>
          <p:txBody>
            <a:bodyPr wrap="square">
              <a:spAutoFit/>
            </a:bodyPr>
            <a:lstStyle/>
            <a:p>
              <a:r>
                <a:rPr lang="pt-PT" sz="1600" dirty="0">
                  <a:latin typeface="Oriflame Sans 2.0" panose="020B0502020204020303" pitchFamily="34" charset="0"/>
                </a:rPr>
                <a:t>50% do fruto é fibra, rico em fibra </a:t>
              </a:r>
              <a:r>
                <a:rPr lang="pt-PT" sz="1600" dirty="0" err="1">
                  <a:latin typeface="Oriflame Sans 2.0" panose="020B0502020204020303" pitchFamily="34" charset="0"/>
                </a:rPr>
                <a:t>prebiótica</a:t>
              </a:r>
              <a:endParaRPr lang="pt-PT" sz="1600" dirty="0">
                <a:latin typeface="Oriflame Sans 2.0" panose="020B0502020204020303" pitchFamily="34" charset="0"/>
              </a:endParaRPr>
            </a:p>
          </p:txBody>
        </p:sp>
        <p:pic>
          <p:nvPicPr>
            <p:cNvPr id="15" name="Picture 9" descr="Picture 9">
              <a:extLst>
                <a:ext uri="{FF2B5EF4-FFF2-40B4-BE49-F238E27FC236}">
                  <a16:creationId xmlns:a16="http://schemas.microsoft.com/office/drawing/2014/main" id="{236ADB9C-9C80-8016-372F-7149FD362C5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3027961" flipH="1">
              <a:off x="1853457" y="4491431"/>
              <a:ext cx="1935893" cy="1328910"/>
            </a:xfrm>
            <a:prstGeom prst="rect">
              <a:avLst/>
            </a:prstGeom>
            <a:ln w="12700">
              <a:miter lim="400000"/>
            </a:ln>
          </p:spPr>
        </p:pic>
      </p:grpSp>
      <p:grpSp>
        <p:nvGrpSpPr>
          <p:cNvPr id="20" name="Group 19">
            <a:extLst>
              <a:ext uri="{FF2B5EF4-FFF2-40B4-BE49-F238E27FC236}">
                <a16:creationId xmlns:a16="http://schemas.microsoft.com/office/drawing/2014/main" id="{6493B4C4-62A8-870B-5B79-054159958450}"/>
              </a:ext>
            </a:extLst>
          </p:cNvPr>
          <p:cNvGrpSpPr/>
          <p:nvPr/>
        </p:nvGrpSpPr>
        <p:grpSpPr>
          <a:xfrm>
            <a:off x="721840" y="1974954"/>
            <a:ext cx="3483960" cy="2265709"/>
            <a:chOff x="721840" y="1974954"/>
            <a:chExt cx="3483960" cy="2265709"/>
          </a:xfrm>
        </p:grpSpPr>
        <p:sp>
          <p:nvSpPr>
            <p:cNvPr id="9" name="TextBox 8">
              <a:extLst>
                <a:ext uri="{FF2B5EF4-FFF2-40B4-BE49-F238E27FC236}">
                  <a16:creationId xmlns:a16="http://schemas.microsoft.com/office/drawing/2014/main" id="{2A1E1096-4FD5-4C94-6E58-2032164A04A7}"/>
                </a:ext>
              </a:extLst>
            </p:cNvPr>
            <p:cNvSpPr txBox="1"/>
            <p:nvPr/>
          </p:nvSpPr>
          <p:spPr>
            <a:xfrm>
              <a:off x="721840" y="1974954"/>
              <a:ext cx="3394954" cy="1077218"/>
            </a:xfrm>
            <a:prstGeom prst="rect">
              <a:avLst/>
            </a:prstGeom>
            <a:noFill/>
          </p:spPr>
          <p:txBody>
            <a:bodyPr wrap="square">
              <a:spAutoFit/>
            </a:bodyPr>
            <a:lstStyle/>
            <a:p>
              <a:r>
                <a:rPr lang="pt-PT" sz="1600" dirty="0">
                  <a:latin typeface="Oriflame Sans 2.0" panose="020B0502020204020303" pitchFamily="34" charset="0"/>
                </a:rPr>
                <a:t>Ingrediente de “beleza de dentro para fora” com vitamina C, polifenóis e antioxidantes</a:t>
              </a:r>
            </a:p>
            <a:p>
              <a:endParaRPr lang="en-GB" sz="1600" dirty="0">
                <a:latin typeface="Oriflame Sans 2.0" panose="020B0502020204020303" pitchFamily="34" charset="0"/>
              </a:endParaRPr>
            </a:p>
          </p:txBody>
        </p:sp>
        <p:pic>
          <p:nvPicPr>
            <p:cNvPr id="17" name="Picture 5" descr="Picture 5">
              <a:extLst>
                <a:ext uri="{FF2B5EF4-FFF2-40B4-BE49-F238E27FC236}">
                  <a16:creationId xmlns:a16="http://schemas.microsoft.com/office/drawing/2014/main" id="{76D2CE6E-B4BD-0FA7-15C9-019A20F1761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708052">
              <a:off x="2573399" y="2608261"/>
              <a:ext cx="1935892" cy="1328911"/>
            </a:xfrm>
            <a:prstGeom prst="rect">
              <a:avLst/>
            </a:prstGeom>
            <a:ln w="12700">
              <a:miter lim="400000"/>
            </a:ln>
          </p:spPr>
        </p:pic>
      </p:grpSp>
      <p:sp>
        <p:nvSpPr>
          <p:cNvPr id="3" name="Rectangle 2">
            <a:extLst>
              <a:ext uri="{FF2B5EF4-FFF2-40B4-BE49-F238E27FC236}">
                <a16:creationId xmlns:a16="http://schemas.microsoft.com/office/drawing/2014/main" id="{4101B4DD-3C0D-E5B2-68D0-ED659F07257C}"/>
              </a:ext>
            </a:extLst>
          </p:cNvPr>
          <p:cNvSpPr/>
          <p:nvPr/>
        </p:nvSpPr>
        <p:spPr>
          <a:xfrm rot="16200000">
            <a:off x="-3171824" y="3171825"/>
            <a:ext cx="6857999" cy="5143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Oriflame Sans 2.0" panose="020B0502020204020303" pitchFamily="34" charset="0"/>
            </a:endParaRPr>
          </a:p>
          <a:p>
            <a:pPr algn="ctr"/>
            <a:r>
              <a:rPr lang="en-GB" sz="2000" dirty="0" err="1">
                <a:solidFill>
                  <a:schemeClr val="tx1"/>
                </a:solidFill>
                <a:latin typeface="Oriflame Sans 2.0" panose="020B0502020204020303" pitchFamily="34" charset="0"/>
              </a:rPr>
              <a:t>Análise</a:t>
            </a:r>
            <a:r>
              <a:rPr lang="en-GB" sz="2000" dirty="0">
                <a:solidFill>
                  <a:schemeClr val="tx1"/>
                </a:solidFill>
                <a:latin typeface="Oriflame Sans 2.0" panose="020B0502020204020303" pitchFamily="34" charset="0"/>
              </a:rPr>
              <a:t> </a:t>
            </a:r>
            <a:r>
              <a:rPr lang="en-GB" sz="2000" dirty="0" err="1">
                <a:solidFill>
                  <a:schemeClr val="tx1"/>
                </a:solidFill>
                <a:latin typeface="Oriflame Sans 2.0" panose="020B0502020204020303" pitchFamily="34" charset="0"/>
              </a:rPr>
              <a:t>detalhada</a:t>
            </a:r>
            <a:r>
              <a:rPr lang="en-GB" sz="2000" dirty="0">
                <a:solidFill>
                  <a:schemeClr val="tx1"/>
                </a:solidFill>
                <a:latin typeface="Oriflame Sans 2.0" panose="020B0502020204020303" pitchFamily="34" charset="0"/>
              </a:rPr>
              <a:t> dos </a:t>
            </a:r>
            <a:r>
              <a:rPr lang="en-GB" sz="2000" dirty="0" err="1">
                <a:solidFill>
                  <a:schemeClr val="tx1"/>
                </a:solidFill>
                <a:latin typeface="Oriflame Sans 2.0" panose="020B0502020204020303" pitchFamily="34" charset="0"/>
              </a:rPr>
              <a:t>ingredientes</a:t>
            </a:r>
            <a:endParaRPr lang="en-GB" sz="2000" dirty="0">
              <a:solidFill>
                <a:schemeClr val="tx1"/>
              </a:solidFill>
              <a:latin typeface="Oriflame Sans 2.0" panose="020B0502020204020303" pitchFamily="34" charset="0"/>
            </a:endParaRPr>
          </a:p>
          <a:p>
            <a:pPr algn="ctr"/>
            <a:endParaRPr lang="en-SE" sz="2000" dirty="0">
              <a:solidFill>
                <a:schemeClr val="tx1"/>
              </a:solidFill>
              <a:latin typeface="Oriflame Sans 2.0" panose="020B0502020204020303" pitchFamily="34" charset="0"/>
            </a:endParaRPr>
          </a:p>
        </p:txBody>
      </p:sp>
    </p:spTree>
    <p:extLst>
      <p:ext uri="{BB962C8B-B14F-4D97-AF65-F5344CB8AC3E}">
        <p14:creationId xmlns:p14="http://schemas.microsoft.com/office/powerpoint/2010/main" val="486436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2D5DE-27EA-F022-1E74-677DA75A8EB4}"/>
            </a:ext>
          </a:extLst>
        </p:cNvPr>
        <p:cNvGrpSpPr/>
        <p:nvPr/>
      </p:nvGrpSpPr>
      <p:grpSpPr>
        <a:xfrm>
          <a:off x="0" y="0"/>
          <a:ext cx="0" cy="0"/>
          <a:chOff x="0" y="0"/>
          <a:chExt cx="0" cy="0"/>
        </a:xfrm>
      </p:grpSpPr>
      <p:pic>
        <p:nvPicPr>
          <p:cNvPr id="10" name="Picture 9" descr="A green and white box with several yellow files inside&#10;&#10;AI-generated content may be incorrect.">
            <a:extLst>
              <a:ext uri="{FF2B5EF4-FFF2-40B4-BE49-F238E27FC236}">
                <a16:creationId xmlns:a16="http://schemas.microsoft.com/office/drawing/2014/main" id="{BDCAC818-3365-98EF-1C93-FE8D6EE545F4}"/>
              </a:ext>
            </a:extLst>
          </p:cNvPr>
          <p:cNvPicPr>
            <a:picLocks noChangeAspect="1"/>
          </p:cNvPicPr>
          <p:nvPr/>
        </p:nvPicPr>
        <p:blipFill>
          <a:blip r:embed="rId3"/>
          <a:stretch>
            <a:fillRect/>
          </a:stretch>
        </p:blipFill>
        <p:spPr>
          <a:xfrm rot="931305">
            <a:off x="65088" y="2215927"/>
            <a:ext cx="5213513" cy="5213513"/>
          </a:xfrm>
          <a:prstGeom prst="rect">
            <a:avLst/>
          </a:prstGeom>
        </p:spPr>
      </p:pic>
      <p:sp>
        <p:nvSpPr>
          <p:cNvPr id="2" name="Title 1">
            <a:extLst>
              <a:ext uri="{FF2B5EF4-FFF2-40B4-BE49-F238E27FC236}">
                <a16:creationId xmlns:a16="http://schemas.microsoft.com/office/drawing/2014/main" id="{BCF58F7D-E081-6857-9265-958F755C13F9}"/>
              </a:ext>
            </a:extLst>
          </p:cNvPr>
          <p:cNvSpPr>
            <a:spLocks noGrp="1"/>
          </p:cNvSpPr>
          <p:nvPr>
            <p:ph type="title"/>
          </p:nvPr>
        </p:nvSpPr>
        <p:spPr/>
        <p:txBody>
          <a:bodyPr/>
          <a:lstStyle/>
          <a:p>
            <a:r>
              <a:rPr lang="en-GB" sz="3200" dirty="0" err="1">
                <a:highlight>
                  <a:srgbClr val="FFAAD2"/>
                </a:highlight>
              </a:rPr>
              <a:t>Informação</a:t>
            </a:r>
            <a:r>
              <a:rPr lang="en-GB" sz="3200" dirty="0">
                <a:highlight>
                  <a:srgbClr val="FFAAD2"/>
                </a:highlight>
              </a:rPr>
              <a:t> </a:t>
            </a:r>
            <a:r>
              <a:rPr lang="en-GB" sz="3200" dirty="0" err="1">
                <a:highlight>
                  <a:srgbClr val="FFAAD2"/>
                </a:highlight>
              </a:rPr>
              <a:t>nutricional</a:t>
            </a:r>
            <a:r>
              <a:rPr lang="en-GB" sz="3200" dirty="0">
                <a:highlight>
                  <a:srgbClr val="FFAAD2"/>
                </a:highlight>
              </a:rPr>
              <a:t> e </a:t>
            </a:r>
            <a:r>
              <a:rPr lang="en-GB" sz="3200" dirty="0" err="1">
                <a:highlight>
                  <a:srgbClr val="FFAAD2"/>
                </a:highlight>
              </a:rPr>
              <a:t>ingredientes</a:t>
            </a:r>
            <a:r>
              <a:rPr lang="en-GB" sz="3200" dirty="0">
                <a:highlight>
                  <a:srgbClr val="FFAAD2"/>
                </a:highlight>
              </a:rPr>
              <a:t> </a:t>
            </a:r>
            <a:endParaRPr lang="en-SE" sz="3200" dirty="0">
              <a:highlight>
                <a:srgbClr val="FFAAD2"/>
              </a:highlight>
            </a:endParaRPr>
          </a:p>
        </p:txBody>
      </p:sp>
      <p:sp>
        <p:nvSpPr>
          <p:cNvPr id="5" name="TextBox 4">
            <a:extLst>
              <a:ext uri="{FF2B5EF4-FFF2-40B4-BE49-F238E27FC236}">
                <a16:creationId xmlns:a16="http://schemas.microsoft.com/office/drawing/2014/main" id="{5745DB29-ED17-2131-2076-7D290113F0D6}"/>
              </a:ext>
            </a:extLst>
          </p:cNvPr>
          <p:cNvSpPr txBox="1"/>
          <p:nvPr/>
        </p:nvSpPr>
        <p:spPr>
          <a:xfrm>
            <a:off x="5810249" y="4499366"/>
            <a:ext cx="5830888" cy="1815882"/>
          </a:xfrm>
          <a:prstGeom prst="rect">
            <a:avLst/>
          </a:prstGeom>
          <a:noFill/>
        </p:spPr>
        <p:txBody>
          <a:bodyPr wrap="square">
            <a:spAutoFit/>
          </a:bodyPr>
          <a:lstStyle/>
          <a:p>
            <a:r>
              <a:rPr lang="en-GB" sz="1600" b="1" dirty="0" err="1">
                <a:solidFill>
                  <a:srgbClr val="000000"/>
                </a:solidFill>
                <a:effectLst/>
                <a:latin typeface="Oriflame Sans 2.0" panose="020B0502020204020303" pitchFamily="34" charset="0"/>
                <a:ea typeface="Oriflame Sans 2.0" panose="020B0502020204020303" pitchFamily="34" charset="0"/>
                <a:cs typeface="Oriflame Sans 2.0" panose="020B0502020204020303" pitchFamily="34" charset="0"/>
              </a:rPr>
              <a:t>Ingredient</a:t>
            </a:r>
            <a:r>
              <a:rPr lang="en-GB" sz="1600" b="1" dirty="0" err="1">
                <a:solidFill>
                  <a:srgbClr val="000000"/>
                </a:solidFill>
                <a:latin typeface="Oriflame Sans 2.0" panose="020B0502020204020303" pitchFamily="34" charset="0"/>
                <a:ea typeface="Oriflame Sans 2.0" panose="020B0502020204020303" pitchFamily="34" charset="0"/>
                <a:cs typeface="Oriflame Sans 2.0" panose="020B0502020204020303" pitchFamily="34" charset="0"/>
              </a:rPr>
              <a:t>e</a:t>
            </a:r>
            <a:r>
              <a:rPr lang="en-GB" sz="1600" b="1" dirty="0" err="1">
                <a:solidFill>
                  <a:srgbClr val="000000"/>
                </a:solidFill>
                <a:effectLst/>
                <a:latin typeface="Oriflame Sans 2.0" panose="020B0502020204020303" pitchFamily="34" charset="0"/>
                <a:ea typeface="Oriflame Sans 2.0" panose="020B0502020204020303" pitchFamily="34" charset="0"/>
                <a:cs typeface="Oriflame Sans 2.0" panose="020B0502020204020303" pitchFamily="34" charset="0"/>
              </a:rPr>
              <a:t>s</a:t>
            </a:r>
            <a:r>
              <a:rPr lang="en-GB" sz="1600" b="1" dirty="0">
                <a:solidFill>
                  <a:srgbClr val="000000"/>
                </a:solidFill>
                <a:effectLst/>
                <a:latin typeface="Oriflame Sans 2.0" panose="020B0502020204020303" pitchFamily="34" charset="0"/>
                <a:ea typeface="Oriflame Sans 2.0" panose="020B0502020204020303" pitchFamily="34" charset="0"/>
                <a:cs typeface="Oriflame Sans 2.0" panose="020B0502020204020303" pitchFamily="34" charset="0"/>
              </a:rPr>
              <a:t>:</a:t>
            </a:r>
            <a:r>
              <a:rPr lang="en-GB" sz="1600" dirty="0">
                <a:solidFill>
                  <a:srgbClr val="000000"/>
                </a:solidFill>
                <a:effectLst/>
                <a:latin typeface="Oriflame Sans 2.0" panose="020B0502020204020303" pitchFamily="34" charset="0"/>
                <a:ea typeface="Oriflame Sans 2.0" panose="020B0502020204020303" pitchFamily="34" charset="0"/>
                <a:cs typeface="Oriflame Sans 2.0" panose="020B0502020204020303" pitchFamily="34" charset="0"/>
              </a:rPr>
              <a:t> </a:t>
            </a:r>
            <a:r>
              <a:rPr lang="en-GB" sz="1600" dirty="0">
                <a:solidFill>
                  <a:srgbClr val="000000"/>
                </a:solidFill>
                <a:effectLst/>
                <a:latin typeface="Oriflame Sans 2.0" panose="020B0502020204020303" pitchFamily="34" charset="0"/>
                <a:ea typeface="Times New Roman" panose="02020603050405020304" pitchFamily="18" charset="0"/>
              </a:rPr>
              <a:t> </a:t>
            </a:r>
          </a:p>
          <a:p>
            <a:r>
              <a:rPr lang="en-IE" sz="1600" b="0" i="0" dirty="0" err="1">
                <a:solidFill>
                  <a:srgbClr val="000000"/>
                </a:solidFill>
                <a:effectLst/>
                <a:latin typeface="Oriflame Sans 2.0" panose="020B0502020204020303" pitchFamily="34" charset="0"/>
              </a:rPr>
              <a:t>Dextrina</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resistente</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Glucomanano</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derivado</a:t>
            </a:r>
            <a:r>
              <a:rPr lang="en-IE" sz="1600" b="0" i="0" dirty="0">
                <a:solidFill>
                  <a:srgbClr val="000000"/>
                </a:solidFill>
                <a:effectLst/>
                <a:latin typeface="Oriflame Sans 2.0" panose="020B0502020204020303" pitchFamily="34" charset="0"/>
              </a:rPr>
              <a:t> do </a:t>
            </a:r>
            <a:r>
              <a:rPr lang="en-IE" sz="1600" b="0" i="0" dirty="0" err="1">
                <a:solidFill>
                  <a:srgbClr val="000000"/>
                </a:solidFill>
                <a:effectLst/>
                <a:latin typeface="Oriflame Sans 2.0" panose="020B0502020204020303" pitchFamily="34" charset="0"/>
              </a:rPr>
              <a:t>extrato</a:t>
            </a:r>
            <a:r>
              <a:rPr lang="en-IE" sz="1600" b="0" i="0" dirty="0">
                <a:solidFill>
                  <a:srgbClr val="000000"/>
                </a:solidFill>
                <a:effectLst/>
                <a:latin typeface="Oriflame Sans 2.0" panose="020B0502020204020303" pitchFamily="34" charset="0"/>
              </a:rPr>
              <a:t> de konjac (</a:t>
            </a:r>
            <a:r>
              <a:rPr lang="en-IE" sz="1600" b="0" i="0" dirty="0" err="1">
                <a:solidFill>
                  <a:srgbClr val="000000"/>
                </a:solidFill>
                <a:effectLst/>
                <a:latin typeface="Oriflame Sans 2.0" panose="020B0502020204020303" pitchFamily="34" charset="0"/>
              </a:rPr>
              <a:t>tubérculo</a:t>
            </a:r>
            <a:r>
              <a:rPr lang="en-IE" sz="1600" b="0" i="0" dirty="0">
                <a:solidFill>
                  <a:srgbClr val="000000"/>
                </a:solidFill>
                <a:effectLst/>
                <a:latin typeface="Oriflame Sans 2.0" panose="020B0502020204020303" pitchFamily="34" charset="0"/>
              </a:rPr>
              <a:t>) (Amorphophallus konjac) (</a:t>
            </a:r>
            <a:r>
              <a:rPr lang="en-IE" sz="1600" b="0" i="0" dirty="0" err="1">
                <a:solidFill>
                  <a:srgbClr val="000000"/>
                </a:solidFill>
                <a:effectLst/>
                <a:latin typeface="Oriflame Sans 2.0" panose="020B0502020204020303" pitchFamily="34" charset="0"/>
              </a:rPr>
              <a:t>mínimo</a:t>
            </a:r>
            <a:r>
              <a:rPr lang="en-IE" sz="1600" b="0" i="0" dirty="0">
                <a:solidFill>
                  <a:srgbClr val="000000"/>
                </a:solidFill>
                <a:effectLst/>
                <a:latin typeface="Oriflame Sans 2.0" panose="020B0502020204020303" pitchFamily="34" charset="0"/>
              </a:rPr>
              <a:t> de 20 %), </a:t>
            </a:r>
            <a:r>
              <a:rPr lang="en-IE" sz="1600" b="0" i="0" dirty="0" err="1">
                <a:solidFill>
                  <a:srgbClr val="000000"/>
                </a:solidFill>
                <a:effectLst/>
                <a:latin typeface="Oriflame Sans 2.0" panose="020B0502020204020303" pitchFamily="34" charset="0"/>
              </a:rPr>
              <a:t>Pó</a:t>
            </a:r>
            <a:r>
              <a:rPr lang="en-IE" sz="1600" b="0" i="0" dirty="0">
                <a:solidFill>
                  <a:srgbClr val="000000"/>
                </a:solidFill>
                <a:effectLst/>
                <a:latin typeface="Oriflame Sans 2.0" panose="020B0502020204020303" pitchFamily="34" charset="0"/>
              </a:rPr>
              <a:t> de </a:t>
            </a:r>
            <a:r>
              <a:rPr lang="en-IE" sz="1600" b="0" i="0" dirty="0" err="1">
                <a:solidFill>
                  <a:srgbClr val="000000"/>
                </a:solidFill>
                <a:effectLst/>
                <a:latin typeface="Oriflame Sans 2.0" panose="020B0502020204020303" pitchFamily="34" charset="0"/>
              </a:rPr>
              <a:t>baobá</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fruto</a:t>
            </a:r>
            <a:r>
              <a:rPr lang="en-IE" sz="1600" b="0" i="0" dirty="0">
                <a:solidFill>
                  <a:srgbClr val="000000"/>
                </a:solidFill>
                <a:effectLst/>
                <a:latin typeface="Oriflame Sans 2.0" panose="020B0502020204020303" pitchFamily="34" charset="0"/>
              </a:rPr>
              <a:t>) (Adansonia digitata) (0,3 %), </a:t>
            </a:r>
            <a:r>
              <a:rPr lang="en-IE" sz="1600" b="0" i="0" dirty="0" err="1">
                <a:solidFill>
                  <a:srgbClr val="000000"/>
                </a:solidFill>
                <a:effectLst/>
                <a:latin typeface="Oriflame Sans 2.0" panose="020B0502020204020303" pitchFamily="34" charset="0"/>
              </a:rPr>
              <a:t>Regulador</a:t>
            </a:r>
            <a:r>
              <a:rPr lang="en-IE" sz="1600" b="0" i="0" dirty="0">
                <a:solidFill>
                  <a:srgbClr val="000000"/>
                </a:solidFill>
                <a:effectLst/>
                <a:latin typeface="Oriflame Sans 2.0" panose="020B0502020204020303" pitchFamily="34" charset="0"/>
              </a:rPr>
              <a:t> de </a:t>
            </a:r>
            <a:r>
              <a:rPr lang="en-IE" sz="1600" b="0" i="0" dirty="0" err="1">
                <a:solidFill>
                  <a:srgbClr val="000000"/>
                </a:solidFill>
                <a:effectLst/>
                <a:latin typeface="Oriflame Sans 2.0" panose="020B0502020204020303" pitchFamily="34" charset="0"/>
              </a:rPr>
              <a:t>acidez</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ácido</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cítrico</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Aromatizante</a:t>
            </a:r>
            <a:r>
              <a:rPr lang="en-IE" sz="1600" b="0" i="0" dirty="0">
                <a:solidFill>
                  <a:srgbClr val="000000"/>
                </a:solidFill>
                <a:effectLst/>
                <a:latin typeface="Oriflame Sans 2.0" panose="020B0502020204020303" pitchFamily="34" charset="0"/>
              </a:rPr>
              <a:t> natural, </a:t>
            </a:r>
            <a:r>
              <a:rPr lang="en-IE" sz="1600" b="0" i="0" dirty="0" err="1">
                <a:solidFill>
                  <a:srgbClr val="000000"/>
                </a:solidFill>
                <a:effectLst/>
                <a:latin typeface="Oriflame Sans 2.0" panose="020B0502020204020303" pitchFamily="34" charset="0"/>
              </a:rPr>
              <a:t>Concentrado</a:t>
            </a:r>
            <a:r>
              <a:rPr lang="en-IE" sz="1600" b="0" i="0" dirty="0">
                <a:solidFill>
                  <a:srgbClr val="000000"/>
                </a:solidFill>
                <a:effectLst/>
                <a:latin typeface="Oriflame Sans 2.0" panose="020B0502020204020303" pitchFamily="34" charset="0"/>
              </a:rPr>
              <a:t> de sumo de </a:t>
            </a:r>
            <a:r>
              <a:rPr lang="en-IE" sz="1600" b="0" i="0" dirty="0" err="1">
                <a:solidFill>
                  <a:srgbClr val="000000"/>
                </a:solidFill>
                <a:effectLst/>
                <a:latin typeface="Oriflame Sans 2.0" panose="020B0502020204020303" pitchFamily="34" charset="0"/>
              </a:rPr>
              <a:t>beterraba</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vermelha</a:t>
            </a:r>
            <a:r>
              <a:rPr lang="en-IE" sz="1600" b="0" i="0" dirty="0">
                <a:solidFill>
                  <a:srgbClr val="000000"/>
                </a:solidFill>
                <a:effectLst/>
                <a:latin typeface="Oriflame Sans 2.0" panose="020B0502020204020303" pitchFamily="34" charset="0"/>
              </a:rPr>
              <a:t> (Beta vulgaris L.), </a:t>
            </a:r>
            <a:r>
              <a:rPr lang="en-IE" sz="1600" b="0" i="0" dirty="0" err="1">
                <a:solidFill>
                  <a:srgbClr val="000000"/>
                </a:solidFill>
                <a:effectLst/>
                <a:latin typeface="Oriflame Sans 2.0" panose="020B0502020204020303" pitchFamily="34" charset="0"/>
              </a:rPr>
              <a:t>Edulcorante</a:t>
            </a:r>
            <a:r>
              <a:rPr lang="en-IE" sz="1600" b="0" i="0" dirty="0">
                <a:solidFill>
                  <a:srgbClr val="000000"/>
                </a:solidFill>
                <a:effectLst/>
                <a:latin typeface="Oriflame Sans 2.0" panose="020B0502020204020303" pitchFamily="34" charset="0"/>
              </a:rPr>
              <a:t> (sucralose), </a:t>
            </a:r>
            <a:r>
              <a:rPr lang="en-IE" sz="1600" b="0" i="0" dirty="0" err="1">
                <a:solidFill>
                  <a:srgbClr val="000000"/>
                </a:solidFill>
                <a:effectLst/>
                <a:latin typeface="Oriflame Sans 2.0" panose="020B0502020204020303" pitchFamily="34" charset="0"/>
              </a:rPr>
              <a:t>Crómio</a:t>
            </a:r>
            <a:r>
              <a:rPr lang="en-IE" sz="1600" b="0" i="0" dirty="0">
                <a:solidFill>
                  <a:srgbClr val="000000"/>
                </a:solidFill>
                <a:effectLst/>
                <a:latin typeface="Oriflame Sans 2.0" panose="020B0502020204020303" pitchFamily="34" charset="0"/>
              </a:rPr>
              <a:t> (</a:t>
            </a:r>
            <a:r>
              <a:rPr lang="en-IE" sz="1600" b="0" i="0" dirty="0" err="1">
                <a:solidFill>
                  <a:srgbClr val="000000"/>
                </a:solidFill>
                <a:effectLst/>
                <a:latin typeface="Oriflame Sans 2.0" panose="020B0502020204020303" pitchFamily="34" charset="0"/>
              </a:rPr>
              <a:t>picolinato</a:t>
            </a:r>
            <a:r>
              <a:rPr lang="en-IE" sz="1600" b="0" i="0" dirty="0">
                <a:solidFill>
                  <a:srgbClr val="000000"/>
                </a:solidFill>
                <a:effectLst/>
                <a:latin typeface="Oriflame Sans 2.0" panose="020B0502020204020303" pitchFamily="34" charset="0"/>
              </a:rPr>
              <a:t> de </a:t>
            </a:r>
            <a:r>
              <a:rPr lang="en-IE" sz="1600" b="0" i="0" dirty="0" err="1">
                <a:solidFill>
                  <a:srgbClr val="000000"/>
                </a:solidFill>
                <a:effectLst/>
                <a:latin typeface="Oriflame Sans 2.0" panose="020B0502020204020303" pitchFamily="34" charset="0"/>
              </a:rPr>
              <a:t>crómio</a:t>
            </a:r>
            <a:r>
              <a:rPr lang="en-IE" sz="1600" b="0" i="0" dirty="0">
                <a:solidFill>
                  <a:srgbClr val="000000"/>
                </a:solidFill>
                <a:effectLst/>
                <a:latin typeface="Oriflame Sans 2.0" panose="020B0502020204020303" pitchFamily="34" charset="0"/>
              </a:rPr>
              <a:t> (III)).</a:t>
            </a:r>
          </a:p>
        </p:txBody>
      </p:sp>
      <p:graphicFrame>
        <p:nvGraphicFramePr>
          <p:cNvPr id="6" name="Table 5">
            <a:extLst>
              <a:ext uri="{FF2B5EF4-FFF2-40B4-BE49-F238E27FC236}">
                <a16:creationId xmlns:a16="http://schemas.microsoft.com/office/drawing/2014/main" id="{A38EBFF0-E198-5B1B-A7D8-E2D16F0FB8DA}"/>
              </a:ext>
            </a:extLst>
          </p:cNvPr>
          <p:cNvGraphicFramePr>
            <a:graphicFrameLocks noGrp="1"/>
          </p:cNvGraphicFramePr>
          <p:nvPr>
            <p:extLst>
              <p:ext uri="{D42A27DB-BD31-4B8C-83A1-F6EECF244321}">
                <p14:modId xmlns:p14="http://schemas.microsoft.com/office/powerpoint/2010/main" val="2954823542"/>
              </p:ext>
            </p:extLst>
          </p:nvPr>
        </p:nvGraphicFramePr>
        <p:xfrm>
          <a:off x="550862" y="1473377"/>
          <a:ext cx="4392613" cy="1179840"/>
        </p:xfrm>
        <a:graphic>
          <a:graphicData uri="http://schemas.openxmlformats.org/drawingml/2006/table">
            <a:tbl>
              <a:tblPr firstRow="1" bandRow="1"/>
              <a:tblGrid>
                <a:gridCol w="2901311">
                  <a:extLst>
                    <a:ext uri="{9D8B030D-6E8A-4147-A177-3AD203B41FA5}">
                      <a16:colId xmlns:a16="http://schemas.microsoft.com/office/drawing/2014/main" val="2050954498"/>
                    </a:ext>
                  </a:extLst>
                </a:gridCol>
                <a:gridCol w="1491302">
                  <a:extLst>
                    <a:ext uri="{9D8B030D-6E8A-4147-A177-3AD203B41FA5}">
                      <a16:colId xmlns:a16="http://schemas.microsoft.com/office/drawing/2014/main" val="106095545"/>
                    </a:ext>
                  </a:extLst>
                </a:gridCol>
              </a:tblGrid>
              <a:tr h="2880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lvl="0">
                        <a:buNone/>
                      </a:pPr>
                      <a:r>
                        <a:rPr lang="en-GB" sz="1600" noProof="0" dirty="0" err="1">
                          <a:latin typeface="Oriflame Sans 2.0" panose="020B0502020204020303" pitchFamily="34" charset="0"/>
                        </a:rPr>
                        <a:t>Informação</a:t>
                      </a:r>
                      <a:r>
                        <a:rPr lang="en-GB" sz="1600" noProof="0" dirty="0">
                          <a:latin typeface="Oriflame Sans 2.0" panose="020B0502020204020303" pitchFamily="34" charset="0"/>
                        </a:rPr>
                        <a:t> </a:t>
                      </a:r>
                      <a:r>
                        <a:rPr lang="en-GB" sz="1600" noProof="0" dirty="0" err="1">
                          <a:latin typeface="Oriflame Sans 2.0" panose="020B0502020204020303" pitchFamily="34" charset="0"/>
                        </a:rPr>
                        <a:t>nutricional</a:t>
                      </a:r>
                      <a:endParaRPr lang="en-GB" sz="2000" noProof="0" dirty="0">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0CA9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600" noProof="0" dirty="0">
                          <a:latin typeface="Oriflame Sans 2.0" panose="020B0502020204020303" pitchFamily="34" charset="0"/>
                        </a:rPr>
                        <a:t>Por </a:t>
                      </a:r>
                      <a:r>
                        <a:rPr lang="en-GB" sz="1600" noProof="0" dirty="0" err="1">
                          <a:latin typeface="Oriflame Sans 2.0" panose="020B0502020204020303" pitchFamily="34" charset="0"/>
                        </a:rPr>
                        <a:t>cada</a:t>
                      </a:r>
                      <a:r>
                        <a:rPr lang="en-GB" sz="1600" noProof="0" dirty="0">
                          <a:latin typeface="Oriflame Sans 2.0" panose="020B0502020204020303" pitchFamily="34" charset="0"/>
                        </a:rPr>
                        <a:t> 5 g</a:t>
                      </a:r>
                    </a:p>
                  </a:txBody>
                  <a:tcPr marL="36000" marR="36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0CA9F"/>
                    </a:solidFill>
                  </a:tcPr>
                </a:tc>
                <a:extLst>
                  <a:ext uri="{0D108BD9-81ED-4DB2-BD59-A6C34878D82A}">
                    <a16:rowId xmlns:a16="http://schemas.microsoft.com/office/drawing/2014/main" val="4167712057"/>
                  </a:ext>
                </a:extLst>
              </a:tr>
              <a:tr h="288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GB" sz="1400" b="0" u="none" strike="noStrike" noProof="0" dirty="0" err="1">
                          <a:solidFill>
                            <a:schemeClr val="tx1">
                              <a:lumMod val="50000"/>
                            </a:schemeClr>
                          </a:solidFill>
                          <a:effectLst/>
                          <a:latin typeface="Oriflame Sans 2.0" panose="020B0502020204020303" pitchFamily="34" charset="0"/>
                        </a:rPr>
                        <a:t>Glucomanano</a:t>
                      </a:r>
                      <a:endParaRPr lang="en-GB" sz="1400" b="0" u="none" strike="noStrike" noProof="0" dirty="0">
                        <a:solidFill>
                          <a:schemeClr val="tx1">
                            <a:lumMod val="50000"/>
                          </a:schemeClr>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400" kern="1200" noProof="0" dirty="0">
                          <a:solidFill>
                            <a:schemeClr val="tx1">
                              <a:lumMod val="50000"/>
                            </a:schemeClr>
                          </a:solidFill>
                          <a:latin typeface="Oriflame Sans 2.0" panose="020B0502020204020303" pitchFamily="34" charset="0"/>
                        </a:rPr>
                        <a:t>1 g</a:t>
                      </a:r>
                      <a:endParaRPr lang="en-GB" sz="1400" i="0" kern="1200" noProof="0" dirty="0">
                        <a:solidFill>
                          <a:schemeClr val="tx1">
                            <a:lumMod val="50000"/>
                          </a:schemeClr>
                        </a:solidFill>
                        <a:latin typeface="Oriflame Sans 2.0" panose="020B0502020204020303" pitchFamily="34" charset="0"/>
                        <a:ea typeface="+mn-ea"/>
                        <a:cs typeface="+mn-cs"/>
                      </a:endParaRPr>
                    </a:p>
                  </a:txBody>
                  <a:tcPr marL="36000" marR="36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728901058"/>
                  </a:ext>
                </a:extLst>
              </a:tr>
              <a:tr h="288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GB" sz="1400" b="0" u="none" strike="noStrike" noProof="0" dirty="0" err="1">
                          <a:solidFill>
                            <a:schemeClr val="tx1">
                              <a:lumMod val="50000"/>
                            </a:schemeClr>
                          </a:solidFill>
                          <a:effectLst/>
                          <a:latin typeface="Oriflame Sans 2.0" panose="020B0502020204020303" pitchFamily="34" charset="0"/>
                        </a:rPr>
                        <a:t>Crómio</a:t>
                      </a:r>
                      <a:endParaRPr lang="en-GB" sz="1400" b="0" u="none" strike="noStrike" noProof="0" dirty="0">
                        <a:solidFill>
                          <a:schemeClr val="tx1">
                            <a:lumMod val="50000"/>
                          </a:schemeClr>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400" i="0" kern="1200" noProof="0" dirty="0">
                          <a:solidFill>
                            <a:schemeClr val="tx1">
                              <a:lumMod val="50000"/>
                            </a:schemeClr>
                          </a:solidFill>
                          <a:latin typeface="Oriflame Sans 2.0" panose="020B0502020204020303" pitchFamily="34" charset="0"/>
                          <a:ea typeface="+mn-ea"/>
                          <a:cs typeface="+mn-cs"/>
                        </a:rPr>
                        <a:t>12 </a:t>
                      </a:r>
                      <a:r>
                        <a:rPr lang="el-GR" altLang="zh-CN" sz="1400">
                          <a:latin typeface="Oriflame Sans 2.0" panose="020B0502020204020303" pitchFamily="34" charset="0"/>
                          <a:ea typeface="Times New Roman" panose="02020603050405020304" pitchFamily="18" charset="0"/>
                          <a:cs typeface="Segoe UI" panose="020B0502040204020203" pitchFamily="34" charset="0"/>
                        </a:rPr>
                        <a:t>μ</a:t>
                      </a:r>
                      <a:r>
                        <a:rPr lang="da-DK" sz="1400">
                          <a:latin typeface="Oriflame Sans 2.0" panose="020B0502020204020303" pitchFamily="34" charset="0"/>
                        </a:rPr>
                        <a:t>g (30%*)</a:t>
                      </a:r>
                      <a:endParaRPr lang="en-GB" sz="1400" i="0" kern="1200" noProof="0" dirty="0">
                        <a:solidFill>
                          <a:schemeClr val="tx1">
                            <a:lumMod val="50000"/>
                          </a:schemeClr>
                        </a:solidFill>
                        <a:latin typeface="Oriflame Sans 2.0" panose="020B0502020204020303" pitchFamily="34" charset="0"/>
                        <a:ea typeface="+mn-ea"/>
                        <a:cs typeface="+mn-cs"/>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3333856934"/>
                  </a:ext>
                </a:extLst>
              </a:tr>
              <a:tr h="288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GB" sz="1400" b="0" u="none" strike="noStrike" noProof="0" dirty="0">
                          <a:solidFill>
                            <a:schemeClr val="tx1">
                              <a:lumMod val="50000"/>
                            </a:schemeClr>
                          </a:solidFill>
                          <a:effectLst/>
                          <a:latin typeface="Oriflame Sans 2.0" panose="020B0502020204020303" pitchFamily="34" charset="0"/>
                        </a:rPr>
                        <a:t>Baobab</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400" i="0" kern="1200" noProof="0" dirty="0">
                          <a:solidFill>
                            <a:schemeClr val="tx1">
                              <a:lumMod val="50000"/>
                            </a:schemeClr>
                          </a:solidFill>
                          <a:latin typeface="Oriflame Sans 2.0"/>
                          <a:ea typeface="+mn-ea"/>
                          <a:cs typeface="+mn-cs"/>
                        </a:rPr>
                        <a:t>150 mg</a:t>
                      </a:r>
                      <a:endParaRPr lang="en-GB" sz="1400" i="0" kern="1200" noProof="0" dirty="0">
                        <a:solidFill>
                          <a:schemeClr val="tx1">
                            <a:lumMod val="50000"/>
                          </a:schemeClr>
                        </a:solidFill>
                        <a:latin typeface="Oriflame Sans 2.0" panose="020B0502020204020303" pitchFamily="34" charset="0"/>
                        <a:ea typeface="+mn-ea"/>
                        <a:cs typeface="+mn-cs"/>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3247927013"/>
                  </a:ext>
                </a:extLst>
              </a:tr>
            </a:tbl>
          </a:graphicData>
        </a:graphic>
      </p:graphicFrame>
      <p:sp>
        <p:nvSpPr>
          <p:cNvPr id="7" name="TextBox 6">
            <a:extLst>
              <a:ext uri="{FF2B5EF4-FFF2-40B4-BE49-F238E27FC236}">
                <a16:creationId xmlns:a16="http://schemas.microsoft.com/office/drawing/2014/main" id="{7DB32050-132A-61CC-2C49-B452D2F82757}"/>
              </a:ext>
            </a:extLst>
          </p:cNvPr>
          <p:cNvSpPr txBox="1"/>
          <p:nvPr/>
        </p:nvSpPr>
        <p:spPr>
          <a:xfrm>
            <a:off x="550862" y="2672016"/>
            <a:ext cx="4392613" cy="461665"/>
          </a:xfrm>
          <a:prstGeom prst="rect">
            <a:avLst/>
          </a:prstGeom>
          <a:noFill/>
        </p:spPr>
        <p:txBody>
          <a:bodyPr wrap="square">
            <a:spAutoFit/>
          </a:bodyPr>
          <a:lstStyle/>
          <a:p>
            <a:r>
              <a:rPr lang="pt-PT" sz="1200" dirty="0">
                <a:solidFill>
                  <a:srgbClr val="2C2424"/>
                </a:solidFill>
                <a:latin typeface="Oriflame Sans 2.0" panose="020B0502020204020303" pitchFamily="34" charset="0"/>
              </a:rPr>
              <a:t>*VRN = Valor de Referência Nutricional</a:t>
            </a:r>
          </a:p>
          <a:p>
            <a:r>
              <a:rPr lang="pt-PT" sz="1200" dirty="0" err="1">
                <a:solidFill>
                  <a:srgbClr val="2C2424"/>
                </a:solidFill>
                <a:latin typeface="Oriflame Sans 2.0" panose="020B0502020204020303" pitchFamily="34" charset="0"/>
              </a:rPr>
              <a:t>μg</a:t>
            </a:r>
            <a:r>
              <a:rPr lang="pt-PT" sz="1200" dirty="0">
                <a:solidFill>
                  <a:srgbClr val="2C2424"/>
                </a:solidFill>
                <a:latin typeface="Oriflame Sans 2.0" panose="020B0502020204020303" pitchFamily="34" charset="0"/>
              </a:rPr>
              <a:t> = microgramas</a:t>
            </a:r>
            <a:endParaRPr lang="en-GB" sz="1200" dirty="0">
              <a:solidFill>
                <a:srgbClr val="2C2424"/>
              </a:solidFill>
              <a:latin typeface="Oriflame Sans 2.0" panose="020B0502020204020303" pitchFamily="34" charset="0"/>
            </a:endParaRPr>
          </a:p>
        </p:txBody>
      </p:sp>
      <p:graphicFrame>
        <p:nvGraphicFramePr>
          <p:cNvPr id="8" name="Table 7">
            <a:extLst>
              <a:ext uri="{FF2B5EF4-FFF2-40B4-BE49-F238E27FC236}">
                <a16:creationId xmlns:a16="http://schemas.microsoft.com/office/drawing/2014/main" id="{970B8EA4-1AEC-8394-2AF1-D58991AA9297}"/>
              </a:ext>
            </a:extLst>
          </p:cNvPr>
          <p:cNvGraphicFramePr>
            <a:graphicFrameLocks noGrp="1"/>
          </p:cNvGraphicFramePr>
          <p:nvPr>
            <p:extLst>
              <p:ext uri="{D42A27DB-BD31-4B8C-83A1-F6EECF244321}">
                <p14:modId xmlns:p14="http://schemas.microsoft.com/office/powerpoint/2010/main" val="4136124856"/>
              </p:ext>
            </p:extLst>
          </p:nvPr>
        </p:nvGraphicFramePr>
        <p:xfrm>
          <a:off x="5810249" y="1460854"/>
          <a:ext cx="5830888" cy="2884080"/>
        </p:xfrm>
        <a:graphic>
          <a:graphicData uri="http://schemas.openxmlformats.org/drawingml/2006/table">
            <a:tbl>
              <a:tblPr firstRow="1" bandRow="1"/>
              <a:tblGrid>
                <a:gridCol w="2875164">
                  <a:extLst>
                    <a:ext uri="{9D8B030D-6E8A-4147-A177-3AD203B41FA5}">
                      <a16:colId xmlns:a16="http://schemas.microsoft.com/office/drawing/2014/main" val="2050954498"/>
                    </a:ext>
                  </a:extLst>
                </a:gridCol>
                <a:gridCol w="1477862">
                  <a:extLst>
                    <a:ext uri="{9D8B030D-6E8A-4147-A177-3AD203B41FA5}">
                      <a16:colId xmlns:a16="http://schemas.microsoft.com/office/drawing/2014/main" val="106095545"/>
                    </a:ext>
                  </a:extLst>
                </a:gridCol>
                <a:gridCol w="1477862">
                  <a:extLst>
                    <a:ext uri="{9D8B030D-6E8A-4147-A177-3AD203B41FA5}">
                      <a16:colId xmlns:a16="http://schemas.microsoft.com/office/drawing/2014/main" val="4027413962"/>
                    </a:ext>
                  </a:extLst>
                </a:gridCol>
              </a:tblGrid>
              <a:tr h="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lvl="0">
                        <a:buNone/>
                      </a:pPr>
                      <a:r>
                        <a:rPr lang="en-GB" sz="1600" noProof="0" dirty="0" err="1">
                          <a:latin typeface="Oriflame Sans 2.0" panose="020B0502020204020303" pitchFamily="34" charset="0"/>
                        </a:rPr>
                        <a:t>Informação</a:t>
                      </a:r>
                      <a:r>
                        <a:rPr lang="en-GB" sz="1600" noProof="0" dirty="0">
                          <a:latin typeface="Oriflame Sans 2.0" panose="020B0502020204020303" pitchFamily="34" charset="0"/>
                        </a:rPr>
                        <a:t> </a:t>
                      </a:r>
                      <a:r>
                        <a:rPr lang="en-GB" sz="1600" noProof="0" dirty="0" err="1">
                          <a:latin typeface="Oriflame Sans 2.0" panose="020B0502020204020303" pitchFamily="34" charset="0"/>
                        </a:rPr>
                        <a:t>nutricional</a:t>
                      </a:r>
                      <a:endParaRPr lang="en-GB" sz="1600" noProof="0" dirty="0">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0CA9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600" noProof="0" dirty="0">
                          <a:latin typeface="Oriflame Sans 2.0" panose="020B0502020204020303" pitchFamily="34" charset="0"/>
                        </a:rPr>
                        <a:t>Por 100 g</a:t>
                      </a:r>
                    </a:p>
                  </a:txBody>
                  <a:tcPr marL="36000" marR="36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0CA9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rtl="0" eaLnBrk="1" fontAlgn="auto" latinLnBrk="0" hangingPunct="1">
                        <a:lnSpc>
                          <a:spcPct val="100000"/>
                        </a:lnSpc>
                        <a:spcBef>
                          <a:spcPts val="0"/>
                        </a:spcBef>
                        <a:spcAft>
                          <a:spcPts val="0"/>
                        </a:spcAft>
                        <a:buClrTx/>
                        <a:buSzTx/>
                        <a:buFontTx/>
                        <a:buNone/>
                      </a:pPr>
                      <a:r>
                        <a:rPr lang="en-GB" sz="1600" noProof="0" dirty="0">
                          <a:latin typeface="Oriflame Sans 2.0" panose="020B0502020204020303" pitchFamily="34" charset="0"/>
                        </a:rPr>
                        <a:t>Por </a:t>
                      </a:r>
                      <a:r>
                        <a:rPr lang="en-GB" sz="1600" noProof="0" dirty="0" err="1">
                          <a:latin typeface="Oriflame Sans 2.0" panose="020B0502020204020303" pitchFamily="34" charset="0"/>
                        </a:rPr>
                        <a:t>cada</a:t>
                      </a:r>
                      <a:r>
                        <a:rPr lang="en-GB" sz="1600" noProof="0" dirty="0">
                          <a:latin typeface="Oriflame Sans 2.0" panose="020B0502020204020303" pitchFamily="34" charset="0"/>
                        </a:rPr>
                        <a:t> 5 g</a:t>
                      </a:r>
                    </a:p>
                  </a:txBody>
                  <a:tcPr marL="36000" marR="36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0CA9F"/>
                    </a:solidFill>
                  </a:tcPr>
                </a:tc>
                <a:extLst>
                  <a:ext uri="{0D108BD9-81ED-4DB2-BD59-A6C34878D82A}">
                    <a16:rowId xmlns:a16="http://schemas.microsoft.com/office/drawing/2014/main" val="4167712057"/>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buNone/>
                      </a:pPr>
                      <a:r>
                        <a:rPr lang="da-DK" sz="1400" u="none" strike="noStrike" dirty="0">
                          <a:effectLst/>
                          <a:latin typeface="Oriflame Sans 2.0" panose="020B0502020204020303" pitchFamily="34" charset="0"/>
                        </a:rPr>
                        <a:t>Energia kJ</a:t>
                      </a:r>
                      <a:endParaRPr lang="da-DK" sz="1400" b="1"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da-DK" sz="1400" u="none" strike="noStrike">
                          <a:effectLst/>
                          <a:latin typeface="Oriflame Sans 2.0" panose="020B0502020204020303" pitchFamily="34" charset="0"/>
                        </a:rPr>
                        <a:t>862 kJ</a:t>
                      </a:r>
                      <a:endParaRPr lang="da-DK" sz="1400" b="1" i="0" u="none" strike="noStrike">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da-DK" sz="1400" u="none" strike="noStrike">
                          <a:effectLst/>
                          <a:latin typeface="Oriflame Sans 2.0" panose="020B0502020204020303" pitchFamily="34" charset="0"/>
                        </a:rPr>
                        <a:t>43 kJ</a:t>
                      </a:r>
                      <a:endParaRPr lang="da-DK" sz="1400" b="1" i="0" u="none" strike="noStrike">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728901058"/>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buNone/>
                      </a:pPr>
                      <a:r>
                        <a:rPr lang="da-DK" sz="1400" b="0" i="0" u="none" strike="noStrike" dirty="0">
                          <a:solidFill>
                            <a:srgbClr val="000000"/>
                          </a:solidFill>
                          <a:effectLst/>
                          <a:latin typeface="Oriflame Sans 2.0" panose="020B0502020204020303" pitchFamily="34" charset="0"/>
                        </a:rPr>
                        <a:t>Energia Kcal</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da-DK" sz="1400" u="none" strike="noStrike">
                          <a:effectLst/>
                          <a:latin typeface="Oriflame Sans 2.0" panose="020B0502020204020303" pitchFamily="34" charset="0"/>
                        </a:rPr>
                        <a:t>212 kcal</a:t>
                      </a:r>
                      <a:endParaRPr lang="da-DK" sz="1400" b="1" i="0" u="none" strike="noStrike">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da-DK" sz="1400" u="none" strike="noStrike">
                          <a:effectLst/>
                          <a:latin typeface="Oriflame Sans 2.0" panose="020B0502020204020303" pitchFamily="34" charset="0"/>
                        </a:rPr>
                        <a:t>11 kcal</a:t>
                      </a:r>
                      <a:endParaRPr lang="da-DK" sz="1400" b="1" i="0" u="none" strike="noStrike">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3779408358"/>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buNone/>
                      </a:pPr>
                      <a:r>
                        <a:rPr lang="da-DK" sz="1400" u="none" strike="noStrike" dirty="0">
                          <a:effectLst/>
                          <a:latin typeface="Oriflame Sans 2.0" panose="020B0502020204020303" pitchFamily="34" charset="0"/>
                        </a:rPr>
                        <a:t>Gorduras g</a:t>
                      </a:r>
                      <a:endParaRPr lang="da-DK" sz="1400" b="1"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0.1</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503403960"/>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2563" lvl="1" indent="0" algn="l" fontAlgn="b">
                        <a:buNone/>
                      </a:pPr>
                      <a:r>
                        <a:rPr lang="da-DK" sz="1400" u="none" strike="noStrike" dirty="0">
                          <a:effectLst/>
                          <a:latin typeface="Oriflame Sans 2.0" panose="020B0502020204020303" pitchFamily="34" charset="0"/>
                        </a:rPr>
                        <a:t>das quais saturadas g</a:t>
                      </a:r>
                      <a:endParaRPr lang="da-DK"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581322548"/>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buNone/>
                      </a:pPr>
                      <a:r>
                        <a:rPr lang="da-DK" sz="1400" u="none" strike="noStrike" dirty="0">
                          <a:effectLst/>
                          <a:latin typeface="Oriflame Sans 2.0" panose="020B0502020204020303" pitchFamily="34" charset="0"/>
                        </a:rPr>
                        <a:t>Hidratos de carbono g</a:t>
                      </a:r>
                      <a:endParaRPr lang="da-DK" sz="1400" b="1"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12.9</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0.6</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234221228"/>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2563" lvl="1" indent="0" algn="l" fontAlgn="b">
                        <a:buNone/>
                      </a:pPr>
                      <a:r>
                        <a:rPr lang="da-DK" sz="1400" u="none" strike="noStrike" dirty="0">
                          <a:effectLst/>
                          <a:latin typeface="Oriflame Sans 2.0" panose="020B0502020204020303" pitchFamily="34" charset="0"/>
                        </a:rPr>
                        <a:t>dos quais açúcares g</a:t>
                      </a:r>
                      <a:endParaRPr lang="da-DK"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1.5</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0.1</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2359322601"/>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buNone/>
                      </a:pPr>
                      <a:r>
                        <a:rPr lang="da-DK" sz="1400" u="none" strike="noStrike" dirty="0">
                          <a:effectLst/>
                          <a:latin typeface="Oriflame Sans 2.0" panose="020B0502020204020303" pitchFamily="34" charset="0"/>
                        </a:rPr>
                        <a:t>Fibras g</a:t>
                      </a:r>
                      <a:endParaRPr lang="da-DK" sz="1400" b="1"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79</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4.0</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1741785461"/>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buNone/>
                      </a:pPr>
                      <a:r>
                        <a:rPr lang="da-DK" sz="1400" u="none" strike="noStrike" dirty="0">
                          <a:effectLst/>
                          <a:latin typeface="Oriflame Sans 2.0" panose="020B0502020204020303" pitchFamily="34" charset="0"/>
                        </a:rPr>
                        <a:t>Proteína g</a:t>
                      </a:r>
                      <a:endParaRPr lang="da-DK" sz="1400" b="1"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0.4</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3333856934"/>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buNone/>
                      </a:pPr>
                      <a:r>
                        <a:rPr lang="da-DK" sz="1400" u="none" strike="noStrike" dirty="0">
                          <a:effectLst/>
                          <a:latin typeface="Oriflame Sans 2.0" panose="020B0502020204020303" pitchFamily="34" charset="0"/>
                        </a:rPr>
                        <a:t>Sal g</a:t>
                      </a:r>
                      <a:endParaRPr lang="da-DK" sz="1400" b="1"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0.03</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buNone/>
                      </a:pPr>
                      <a:r>
                        <a:rPr lang="en-SE" sz="1400" u="none" strike="noStrike" dirty="0">
                          <a:effectLst/>
                          <a:latin typeface="Oriflame Sans 2.0" panose="020B0502020204020303" pitchFamily="34" charset="0"/>
                        </a:rPr>
                        <a:t>0</a:t>
                      </a:r>
                      <a:endParaRPr lang="en-SE" sz="1400" b="0" i="0" u="none" strike="noStrike" dirty="0">
                        <a:solidFill>
                          <a:srgbClr val="000000"/>
                        </a:solidFill>
                        <a:effectLst/>
                        <a:latin typeface="Oriflame Sans 2.0" panose="020B0502020204020303" pitchFamily="34" charset="0"/>
                      </a:endParaRP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CDABC">
                        <a:lumMod val="40000"/>
                        <a:lumOff val="60000"/>
                      </a:srgbClr>
                    </a:solidFill>
                  </a:tcPr>
                </a:tc>
                <a:extLst>
                  <a:ext uri="{0D108BD9-81ED-4DB2-BD59-A6C34878D82A}">
                    <a16:rowId xmlns:a16="http://schemas.microsoft.com/office/drawing/2014/main" val="3247927013"/>
                  </a:ext>
                </a:extLst>
              </a:tr>
            </a:tbl>
          </a:graphicData>
        </a:graphic>
      </p:graphicFrame>
    </p:spTree>
    <p:extLst>
      <p:ext uri="{BB962C8B-B14F-4D97-AF65-F5344CB8AC3E}">
        <p14:creationId xmlns:p14="http://schemas.microsoft.com/office/powerpoint/2010/main" val="343889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up of bubbles on a pink background&#10;&#10;AI-generated content may be incorrect.">
            <a:extLst>
              <a:ext uri="{FF2B5EF4-FFF2-40B4-BE49-F238E27FC236}">
                <a16:creationId xmlns:a16="http://schemas.microsoft.com/office/drawing/2014/main" id="{0A2A8EA2-BFF0-1899-2091-3D445DBEBA6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0800000">
            <a:off x="8383116" y="0"/>
            <a:ext cx="3808884" cy="6858000"/>
          </a:xfrm>
          <a:prstGeom prst="rect">
            <a:avLst/>
          </a:prstGeom>
        </p:spPr>
      </p:pic>
      <p:pic>
        <p:nvPicPr>
          <p:cNvPr id="14" name="Picture 13" descr="A green and black paper&#10;&#10;AI-generated content may be incorrect.">
            <a:extLst>
              <a:ext uri="{FF2B5EF4-FFF2-40B4-BE49-F238E27FC236}">
                <a16:creationId xmlns:a16="http://schemas.microsoft.com/office/drawing/2014/main" id="{1BDA53BA-7975-6144-3258-FBF6F194122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3808884" cy="6858000"/>
          </a:xfrm>
          <a:prstGeom prst="rect">
            <a:avLst/>
          </a:prstGeom>
        </p:spPr>
      </p:pic>
      <p:pic>
        <p:nvPicPr>
          <p:cNvPr id="16" name="Picture 15" descr="A hand holding a bottle of water&#10;&#10;AI-generated content may be incorrect.">
            <a:extLst>
              <a:ext uri="{FF2B5EF4-FFF2-40B4-BE49-F238E27FC236}">
                <a16:creationId xmlns:a16="http://schemas.microsoft.com/office/drawing/2014/main" id="{CEB68EE9-1855-FBC1-6A5C-C0ACCDDC66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08884" y="0"/>
            <a:ext cx="4574232" cy="6858000"/>
          </a:xfrm>
          <a:prstGeom prst="rect">
            <a:avLst/>
          </a:prstGeom>
        </p:spPr>
      </p:pic>
      <p:sp>
        <p:nvSpPr>
          <p:cNvPr id="2" name="Title 1">
            <a:extLst>
              <a:ext uri="{FF2B5EF4-FFF2-40B4-BE49-F238E27FC236}">
                <a16:creationId xmlns:a16="http://schemas.microsoft.com/office/drawing/2014/main" id="{981D8CF0-C5D7-3626-0240-A24F91BC2719}"/>
              </a:ext>
            </a:extLst>
          </p:cNvPr>
          <p:cNvSpPr>
            <a:spLocks noGrp="1"/>
          </p:cNvSpPr>
          <p:nvPr>
            <p:ph type="title"/>
          </p:nvPr>
        </p:nvSpPr>
        <p:spPr/>
        <p:txBody>
          <a:bodyPr/>
          <a:lstStyle/>
          <a:p>
            <a:pPr algn="ctr"/>
            <a:r>
              <a:rPr lang="en-GB" sz="3200" dirty="0" err="1">
                <a:highlight>
                  <a:srgbClr val="9CDABC"/>
                </a:highlight>
              </a:rPr>
              <a:t>Benefícios</a:t>
            </a:r>
            <a:endParaRPr lang="en-SE" sz="3200" dirty="0">
              <a:highlight>
                <a:srgbClr val="9CDABC"/>
              </a:highlight>
            </a:endParaRPr>
          </a:p>
        </p:txBody>
      </p:sp>
      <p:grpSp>
        <p:nvGrpSpPr>
          <p:cNvPr id="3" name="Group 2">
            <a:extLst>
              <a:ext uri="{FF2B5EF4-FFF2-40B4-BE49-F238E27FC236}">
                <a16:creationId xmlns:a16="http://schemas.microsoft.com/office/drawing/2014/main" id="{1A98E225-15CE-B520-F09D-34B57FD227F7}"/>
              </a:ext>
            </a:extLst>
          </p:cNvPr>
          <p:cNvGrpSpPr/>
          <p:nvPr/>
        </p:nvGrpSpPr>
        <p:grpSpPr>
          <a:xfrm>
            <a:off x="0" y="1694123"/>
            <a:ext cx="3824494" cy="2051267"/>
            <a:chOff x="0" y="1694123"/>
            <a:chExt cx="3824494" cy="2051267"/>
          </a:xfrm>
        </p:grpSpPr>
        <p:sp>
          <p:nvSpPr>
            <p:cNvPr id="17" name="Rectangle 16">
              <a:extLst>
                <a:ext uri="{FF2B5EF4-FFF2-40B4-BE49-F238E27FC236}">
                  <a16:creationId xmlns:a16="http://schemas.microsoft.com/office/drawing/2014/main" id="{123B1D14-C878-F03B-B7EB-3CC12A09F639}"/>
                </a:ext>
              </a:extLst>
            </p:cNvPr>
            <p:cNvSpPr/>
            <p:nvPr/>
          </p:nvSpPr>
          <p:spPr>
            <a:xfrm>
              <a:off x="0" y="1694123"/>
              <a:ext cx="3824494" cy="582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a:solidFill>
                    <a:schemeClr val="tx1"/>
                  </a:solidFill>
                  <a:highlight>
                    <a:srgbClr val="9CDABC"/>
                  </a:highlight>
                  <a:latin typeface="Oriflame Sans 2.0" panose="020B0502020204020303" pitchFamily="34" charset="0"/>
                </a:rPr>
                <a:t>Formulado para ajudar a estabilizar a glicose, apoiar o metabolismo e ajudar-te a manter o foco nos teus objetivos de perda de peso.</a:t>
              </a:r>
            </a:p>
          </p:txBody>
        </p:sp>
        <p:pic>
          <p:nvPicPr>
            <p:cNvPr id="18" name="Picture 17">
              <a:extLst>
                <a:ext uri="{FF2B5EF4-FFF2-40B4-BE49-F238E27FC236}">
                  <a16:creationId xmlns:a16="http://schemas.microsoft.com/office/drawing/2014/main" id="{2C04376C-0052-056C-7B9A-7554A7AEE9FF}"/>
                </a:ext>
              </a:extLst>
            </p:cNvPr>
            <p:cNvPicPr>
              <a:picLocks noChangeAspect="1"/>
            </p:cNvPicPr>
            <p:nvPr/>
          </p:nvPicPr>
          <p:blipFill>
            <a:blip r:embed="rId6"/>
            <a:stretch>
              <a:fillRect/>
            </a:stretch>
          </p:blipFill>
          <p:spPr>
            <a:xfrm rot="12357997">
              <a:off x="14255" y="2002133"/>
              <a:ext cx="1733122" cy="1743257"/>
            </a:xfrm>
            <a:prstGeom prst="rect">
              <a:avLst/>
            </a:prstGeom>
          </p:spPr>
        </p:pic>
      </p:grpSp>
      <p:grpSp>
        <p:nvGrpSpPr>
          <p:cNvPr id="9" name="Group 8">
            <a:extLst>
              <a:ext uri="{FF2B5EF4-FFF2-40B4-BE49-F238E27FC236}">
                <a16:creationId xmlns:a16="http://schemas.microsoft.com/office/drawing/2014/main" id="{B09A14E1-7A12-18E9-C588-0C1F04C4F2FF}"/>
              </a:ext>
            </a:extLst>
          </p:cNvPr>
          <p:cNvGrpSpPr/>
          <p:nvPr/>
        </p:nvGrpSpPr>
        <p:grpSpPr>
          <a:xfrm>
            <a:off x="8383116" y="1473377"/>
            <a:ext cx="3808884" cy="5384623"/>
            <a:chOff x="8383116" y="1473377"/>
            <a:chExt cx="3808884" cy="5384623"/>
          </a:xfrm>
        </p:grpSpPr>
        <p:sp>
          <p:nvSpPr>
            <p:cNvPr id="4" name="TextBox 3">
              <a:extLst>
                <a:ext uri="{FF2B5EF4-FFF2-40B4-BE49-F238E27FC236}">
                  <a16:creationId xmlns:a16="http://schemas.microsoft.com/office/drawing/2014/main" id="{04E34A19-EBD7-1DD6-70CB-A1B58AD400F1}"/>
                </a:ext>
              </a:extLst>
            </p:cNvPr>
            <p:cNvSpPr txBox="1"/>
            <p:nvPr/>
          </p:nvSpPr>
          <p:spPr>
            <a:xfrm>
              <a:off x="8383116" y="1473377"/>
              <a:ext cx="3808883" cy="2800767"/>
            </a:xfrm>
            <a:prstGeom prst="rect">
              <a:avLst/>
            </a:prstGeom>
            <a:noFill/>
          </p:spPr>
          <p:txBody>
            <a:bodyPr wrap="square">
              <a:spAutoFit/>
            </a:bodyPr>
            <a:lstStyle/>
            <a:p>
              <a:r>
                <a:rPr lang="en-US" sz="1600" b="1" cap="all" dirty="0">
                  <a:highlight>
                    <a:srgbClr val="9CDABC"/>
                  </a:highlight>
                  <a:latin typeface="Oriflame Sans 2.0" panose="020B0502020204020303" pitchFamily="34" charset="0"/>
                </a:rPr>
                <a:t>ALEGAÇÕES DE SAÚDE</a:t>
              </a:r>
            </a:p>
            <a:p>
              <a:r>
                <a:rPr lang="en-GB" sz="1600" b="1" dirty="0" err="1">
                  <a:solidFill>
                    <a:srgbClr val="000000"/>
                  </a:solidFill>
                  <a:latin typeface="Oriflame Sans 2.0" panose="020B0502020204020303" pitchFamily="34" charset="0"/>
                </a:rPr>
                <a:t>Glucomanano</a:t>
              </a:r>
              <a:r>
                <a:rPr lang="en-GB" sz="1600" dirty="0">
                  <a:solidFill>
                    <a:srgbClr val="000000"/>
                  </a:solidFill>
                  <a:latin typeface="Oriflame Sans 2.0" panose="020B0502020204020303" pitchFamily="34" charset="0"/>
                </a:rPr>
                <a:t> </a:t>
              </a:r>
            </a:p>
            <a:p>
              <a:pPr marL="268288" indent="-179388">
                <a:buFont typeface="Arial" panose="020B0604020202020204" pitchFamily="34" charset="0"/>
                <a:buChar char="•"/>
              </a:pPr>
              <a:r>
                <a:rPr lang="pt-PT" sz="1600" dirty="0">
                  <a:solidFill>
                    <a:srgbClr val="000000"/>
                  </a:solidFill>
                  <a:latin typeface="Oriflame Sans 2.0" panose="020B0502020204020303" pitchFamily="34" charset="0"/>
                </a:rPr>
                <a:t>O </a:t>
              </a:r>
              <a:r>
                <a:rPr lang="pt-PT" sz="1600" dirty="0" err="1">
                  <a:solidFill>
                    <a:srgbClr val="000000"/>
                  </a:solidFill>
                  <a:latin typeface="Oriflame Sans 2.0" panose="020B0502020204020303" pitchFamily="34" charset="0"/>
                </a:rPr>
                <a:t>glucomanano</a:t>
              </a:r>
              <a:r>
                <a:rPr lang="pt-PT" sz="1600" dirty="0">
                  <a:solidFill>
                    <a:srgbClr val="000000"/>
                  </a:solidFill>
                  <a:latin typeface="Oriflame Sans 2.0" panose="020B0502020204020303" pitchFamily="34" charset="0"/>
                </a:rPr>
                <a:t>, no contexto de uma dieta com restrição energética, contribui para a perda de peso.</a:t>
              </a:r>
              <a:r>
                <a:rPr lang="en-GB" sz="1600" dirty="0">
                  <a:solidFill>
                    <a:srgbClr val="000000"/>
                  </a:solidFill>
                  <a:latin typeface="Oriflame Sans 2.0" panose="020B0502020204020303" pitchFamily="34" charset="0"/>
                </a:rPr>
                <a:t>*</a:t>
              </a:r>
            </a:p>
            <a:p>
              <a:pPr marL="88900"/>
              <a:r>
                <a:rPr lang="en-GB" sz="1600" b="1" dirty="0" err="1">
                  <a:solidFill>
                    <a:srgbClr val="000000"/>
                  </a:solidFill>
                  <a:latin typeface="Oriflame Sans 2.0" panose="020B0502020204020303" pitchFamily="34" charset="0"/>
                </a:rPr>
                <a:t>Crómio</a:t>
              </a:r>
              <a:r>
                <a:rPr lang="en-GB" sz="1600" dirty="0">
                  <a:solidFill>
                    <a:srgbClr val="000000"/>
                  </a:solidFill>
                  <a:latin typeface="Oriflame Sans 2.0" panose="020B0502020204020303" pitchFamily="34" charset="0"/>
                </a:rPr>
                <a:t> </a:t>
              </a:r>
            </a:p>
            <a:p>
              <a:pPr marL="268288" indent="-179388">
                <a:buFont typeface="Arial" panose="020B0604020202020204" pitchFamily="34" charset="0"/>
                <a:buChar char="•"/>
              </a:pPr>
              <a:r>
                <a:rPr lang="pt-PT" sz="1600" dirty="0">
                  <a:solidFill>
                    <a:srgbClr val="000000"/>
                  </a:solidFill>
                  <a:latin typeface="Oriflame Sans 2.0" panose="020B0502020204020303" pitchFamily="34" charset="0"/>
                </a:rPr>
                <a:t>O crómio contribui para o normal metabolismo dos macronutrientes.</a:t>
              </a:r>
            </a:p>
            <a:p>
              <a:pPr marL="268288" indent="-179388">
                <a:buFont typeface="Arial" panose="020B0604020202020204" pitchFamily="34" charset="0"/>
                <a:buChar char="•"/>
              </a:pPr>
              <a:r>
                <a:rPr lang="pt-PT" sz="1600" dirty="0">
                  <a:solidFill>
                    <a:srgbClr val="000000"/>
                  </a:solidFill>
                  <a:latin typeface="Oriflame Sans 2.0" panose="020B0502020204020303" pitchFamily="34" charset="0"/>
                </a:rPr>
                <a:t>O crómio contribui para a manutenção de níveis normais de glicose no sangue.</a:t>
              </a:r>
            </a:p>
          </p:txBody>
        </p:sp>
        <p:sp>
          <p:nvSpPr>
            <p:cNvPr id="22" name="TextBox 21">
              <a:extLst>
                <a:ext uri="{FF2B5EF4-FFF2-40B4-BE49-F238E27FC236}">
                  <a16:creationId xmlns:a16="http://schemas.microsoft.com/office/drawing/2014/main" id="{70B58AFA-5339-3714-6DC4-E94C3239E742}"/>
                </a:ext>
              </a:extLst>
            </p:cNvPr>
            <p:cNvSpPr txBox="1"/>
            <p:nvPr/>
          </p:nvSpPr>
          <p:spPr>
            <a:xfrm>
              <a:off x="8383116" y="6119336"/>
              <a:ext cx="3808884" cy="738664"/>
            </a:xfrm>
            <a:prstGeom prst="rect">
              <a:avLst/>
            </a:prstGeom>
            <a:noFill/>
          </p:spPr>
          <p:txBody>
            <a:bodyPr wrap="square">
              <a:spAutoFit/>
            </a:bodyPr>
            <a:lstStyle/>
            <a:p>
              <a:pPr lvl="0" algn="r">
                <a:defRPr/>
              </a:pPr>
              <a:r>
                <a:rPr lang="en-GB" sz="1050" noProof="0" dirty="0">
                  <a:latin typeface="Oriflame Sans 2.0" panose="020B0502020204020303" pitchFamily="34" charset="0"/>
                </a:rPr>
                <a:t>*</a:t>
              </a:r>
              <a:r>
                <a:rPr lang="pt-PT" sz="1050" dirty="0">
                  <a:latin typeface="Oriflame Sans 2.0" panose="020B0502020204020303" pitchFamily="34" charset="0"/>
                </a:rPr>
                <a:t> O efeito benéfico é obtido com uma ingestão diária de 3 g de </a:t>
              </a:r>
              <a:r>
                <a:rPr lang="pt-PT" sz="1050" dirty="0" err="1">
                  <a:latin typeface="Oriflame Sans 2.0" panose="020B0502020204020303" pitchFamily="34" charset="0"/>
                </a:rPr>
                <a:t>glucomanano</a:t>
              </a:r>
              <a:r>
                <a:rPr lang="pt-PT" sz="1050" dirty="0">
                  <a:latin typeface="Oriflame Sans 2.0" panose="020B0502020204020303" pitchFamily="34" charset="0"/>
                </a:rPr>
                <a:t>, repartida por três doses de 1 g cada, acompanhadas de 1 a 2 copos de água, antes das refeições e no âmbito de uma dieta hipocalórica.</a:t>
              </a:r>
              <a:endParaRPr kumimoji="0" lang="en-GB" sz="1050" b="0" i="0" u="none" strike="noStrike" cap="none" spc="0" normalizeH="0" baseline="0" noProof="0" dirty="0">
                <a:ln>
                  <a:noFill/>
                </a:ln>
                <a:effectLst/>
                <a:uFillTx/>
                <a:latin typeface="Oriflame Sans 2.0" panose="020B0502020204020303" pitchFamily="34" charset="0"/>
                <a:ea typeface="+mn-ea"/>
                <a:cs typeface="+mn-cs"/>
              </a:endParaRPr>
            </a:p>
          </p:txBody>
        </p:sp>
      </p:grpSp>
      <p:grpSp>
        <p:nvGrpSpPr>
          <p:cNvPr id="11" name="Group 10">
            <a:extLst>
              <a:ext uri="{FF2B5EF4-FFF2-40B4-BE49-F238E27FC236}">
                <a16:creationId xmlns:a16="http://schemas.microsoft.com/office/drawing/2014/main" id="{2C63B72A-8D9B-E8B6-0FA0-62E1DAA98255}"/>
              </a:ext>
            </a:extLst>
          </p:cNvPr>
          <p:cNvGrpSpPr/>
          <p:nvPr/>
        </p:nvGrpSpPr>
        <p:grpSpPr>
          <a:xfrm>
            <a:off x="4079063" y="2830468"/>
            <a:ext cx="4063288" cy="3619455"/>
            <a:chOff x="4079063" y="2830468"/>
            <a:chExt cx="4063288" cy="3619455"/>
          </a:xfrm>
        </p:grpSpPr>
        <p:grpSp>
          <p:nvGrpSpPr>
            <p:cNvPr id="31" name="Group 30">
              <a:extLst>
                <a:ext uri="{FF2B5EF4-FFF2-40B4-BE49-F238E27FC236}">
                  <a16:creationId xmlns:a16="http://schemas.microsoft.com/office/drawing/2014/main" id="{3FD2C025-D8D8-BC6B-EA2B-AE2878DC201B}"/>
                </a:ext>
              </a:extLst>
            </p:cNvPr>
            <p:cNvGrpSpPr/>
            <p:nvPr/>
          </p:nvGrpSpPr>
          <p:grpSpPr>
            <a:xfrm>
              <a:off x="4085346" y="2830468"/>
              <a:ext cx="977771" cy="997941"/>
              <a:chOff x="-5304955" y="3583977"/>
              <a:chExt cx="977771" cy="997941"/>
            </a:xfrm>
          </p:grpSpPr>
          <p:pic>
            <p:nvPicPr>
              <p:cNvPr id="6" name="Picture 5" descr="A black background with text&#10;&#10;Description automatically generated">
                <a:extLst>
                  <a:ext uri="{FF2B5EF4-FFF2-40B4-BE49-F238E27FC236}">
                    <a16:creationId xmlns:a16="http://schemas.microsoft.com/office/drawing/2014/main" id="{136FECF5-1EF6-1009-7BC8-07A398968112}"/>
                  </a:ext>
                </a:extLst>
              </p:cNvPr>
              <p:cNvPicPr>
                <a:picLocks noChangeAspect="1"/>
              </p:cNvPicPr>
              <p:nvPr/>
            </p:nvPicPr>
            <p:blipFill>
              <a:blip r:embed="rId7" cstate="print">
                <a:biLevel thresh="75000"/>
                <a:extLst>
                  <a:ext uri="{28A0092B-C50C-407E-A947-70E740481C1C}">
                    <a14:useLocalDpi xmlns:a14="http://schemas.microsoft.com/office/drawing/2010/main"/>
                  </a:ext>
                </a:extLst>
              </a:blip>
              <a:srcRect l="19830" t="17519" r="19374" b="23941"/>
              <a:stretch>
                <a:fillRect/>
              </a:stretch>
            </p:blipFill>
            <p:spPr>
              <a:xfrm>
                <a:off x="-5239877" y="3583977"/>
                <a:ext cx="847617" cy="816153"/>
              </a:xfrm>
              <a:prstGeom prst="rect">
                <a:avLst/>
              </a:prstGeom>
            </p:spPr>
          </p:pic>
          <p:sp>
            <p:nvSpPr>
              <p:cNvPr id="23" name="TextBox 22">
                <a:extLst>
                  <a:ext uri="{FF2B5EF4-FFF2-40B4-BE49-F238E27FC236}">
                    <a16:creationId xmlns:a16="http://schemas.microsoft.com/office/drawing/2014/main" id="{9538242F-F3B7-C548-1A84-C4619501CD19}"/>
                  </a:ext>
                </a:extLst>
              </p:cNvPr>
              <p:cNvSpPr txBox="1"/>
              <p:nvPr/>
            </p:nvSpPr>
            <p:spPr>
              <a:xfrm>
                <a:off x="-5304955" y="4335697"/>
                <a:ext cx="977771" cy="246221"/>
              </a:xfrm>
              <a:prstGeom prst="rect">
                <a:avLst/>
              </a:prstGeom>
              <a:noFill/>
            </p:spPr>
            <p:txBody>
              <a:bodyPr wrap="square" rtlCol="0">
                <a:spAutoFit/>
              </a:bodyPr>
              <a:lstStyle/>
              <a:p>
                <a:pPr algn="ctr"/>
                <a:r>
                  <a:rPr lang="en-GB" sz="1000" dirty="0" err="1">
                    <a:latin typeface="Oriflame Sans 2.0" panose="020B0502020204020303" pitchFamily="34" charset="0"/>
                  </a:rPr>
                  <a:t>Não</a:t>
                </a:r>
                <a:r>
                  <a:rPr lang="en-GB" sz="1000" dirty="0">
                    <a:latin typeface="Oriflame Sans 2.0" panose="020B0502020204020303" pitchFamily="34" charset="0"/>
                  </a:rPr>
                  <a:t>-GOGM</a:t>
                </a:r>
                <a:endParaRPr lang="en-SE" sz="1000" dirty="0">
                  <a:latin typeface="Oriflame Sans 2.0" panose="020B0502020204020303" pitchFamily="34" charset="0"/>
                </a:endParaRPr>
              </a:p>
            </p:txBody>
          </p:sp>
        </p:grpSp>
        <p:grpSp>
          <p:nvGrpSpPr>
            <p:cNvPr id="32" name="Group 31">
              <a:extLst>
                <a:ext uri="{FF2B5EF4-FFF2-40B4-BE49-F238E27FC236}">
                  <a16:creationId xmlns:a16="http://schemas.microsoft.com/office/drawing/2014/main" id="{40C19CFD-1BD2-A04A-1DA5-0A98392D408A}"/>
                </a:ext>
              </a:extLst>
            </p:cNvPr>
            <p:cNvGrpSpPr/>
            <p:nvPr/>
          </p:nvGrpSpPr>
          <p:grpSpPr>
            <a:xfrm>
              <a:off x="4085346" y="4036820"/>
              <a:ext cx="982476" cy="1305719"/>
              <a:chOff x="-4300123" y="3583976"/>
              <a:chExt cx="982476" cy="1305719"/>
            </a:xfrm>
          </p:grpSpPr>
          <p:pic>
            <p:nvPicPr>
              <p:cNvPr id="5" name="Picture 4" descr="A black and white background with a black circle with a black circle with a black circle with a black circle with a white line on it with a black circle with a black circle with a black circle&#10;&#10;Description automatically generated">
                <a:extLst>
                  <a:ext uri="{FF2B5EF4-FFF2-40B4-BE49-F238E27FC236}">
                    <a16:creationId xmlns:a16="http://schemas.microsoft.com/office/drawing/2014/main" id="{97DB406E-C103-0552-7F21-F699F5C694B9}"/>
                  </a:ext>
                </a:extLst>
              </p:cNvPr>
              <p:cNvPicPr>
                <a:picLocks noChangeAspect="1"/>
              </p:cNvPicPr>
              <p:nvPr/>
            </p:nvPicPr>
            <p:blipFill>
              <a:blip r:embed="rId8" cstate="print">
                <a:biLevel thresh="75000"/>
                <a:extLst>
                  <a:ext uri="{28A0092B-C50C-407E-A947-70E740481C1C}">
                    <a14:useLocalDpi xmlns:a14="http://schemas.microsoft.com/office/drawing/2010/main"/>
                  </a:ext>
                </a:extLst>
              </a:blip>
              <a:srcRect l="21361" t="11329" r="17842" b="30132"/>
              <a:stretch>
                <a:fillRect/>
              </a:stretch>
            </p:blipFill>
            <p:spPr>
              <a:xfrm>
                <a:off x="-4232693" y="3583976"/>
                <a:ext cx="847617" cy="816154"/>
              </a:xfrm>
              <a:prstGeom prst="rect">
                <a:avLst/>
              </a:prstGeom>
            </p:spPr>
          </p:pic>
          <p:sp>
            <p:nvSpPr>
              <p:cNvPr id="24" name="TextBox 23">
                <a:extLst>
                  <a:ext uri="{FF2B5EF4-FFF2-40B4-BE49-F238E27FC236}">
                    <a16:creationId xmlns:a16="http://schemas.microsoft.com/office/drawing/2014/main" id="{64980438-5F2E-CE10-57B2-2356BD129ECB}"/>
                  </a:ext>
                </a:extLst>
              </p:cNvPr>
              <p:cNvSpPr txBox="1"/>
              <p:nvPr/>
            </p:nvSpPr>
            <p:spPr>
              <a:xfrm>
                <a:off x="-4300123" y="4335697"/>
                <a:ext cx="982476" cy="553998"/>
              </a:xfrm>
              <a:prstGeom prst="rect">
                <a:avLst/>
              </a:prstGeom>
              <a:noFill/>
            </p:spPr>
            <p:txBody>
              <a:bodyPr wrap="square" rtlCol="0">
                <a:spAutoFit/>
              </a:bodyPr>
              <a:lstStyle/>
              <a:p>
                <a:pPr algn="ctr"/>
                <a:r>
                  <a:rPr lang="en-GB" sz="1000" dirty="0">
                    <a:latin typeface="Oriflame Sans 2.0" panose="020B0502020204020303" pitchFamily="34" charset="0"/>
                  </a:rPr>
                  <a:t>Sem </a:t>
                </a:r>
                <a:r>
                  <a:rPr lang="en-GB" sz="1000" dirty="0" err="1">
                    <a:latin typeface="Oriflame Sans 2.0" panose="020B0502020204020303" pitchFamily="34" charset="0"/>
                  </a:rPr>
                  <a:t>conservantes</a:t>
                </a:r>
                <a:r>
                  <a:rPr lang="en-GB" sz="1000" dirty="0">
                    <a:latin typeface="Oriflame Sans 2.0" panose="020B0502020204020303" pitchFamily="34" charset="0"/>
                  </a:rPr>
                  <a:t> </a:t>
                </a:r>
                <a:r>
                  <a:rPr lang="en-GB" sz="1000" dirty="0" err="1">
                    <a:latin typeface="Oriflame Sans 2.0" panose="020B0502020204020303" pitchFamily="34" charset="0"/>
                  </a:rPr>
                  <a:t>artificiais</a:t>
                </a:r>
                <a:endParaRPr lang="en-SE" sz="1000" dirty="0">
                  <a:latin typeface="Oriflame Sans 2.0" panose="020B0502020204020303" pitchFamily="34" charset="0"/>
                </a:endParaRPr>
              </a:p>
            </p:txBody>
          </p:sp>
        </p:grpSp>
        <p:grpSp>
          <p:nvGrpSpPr>
            <p:cNvPr id="33" name="Group 32">
              <a:extLst>
                <a:ext uri="{FF2B5EF4-FFF2-40B4-BE49-F238E27FC236}">
                  <a16:creationId xmlns:a16="http://schemas.microsoft.com/office/drawing/2014/main" id="{7329A7B7-76AB-E4A3-798B-9FB58F5D4424}"/>
                </a:ext>
              </a:extLst>
            </p:cNvPr>
            <p:cNvGrpSpPr/>
            <p:nvPr/>
          </p:nvGrpSpPr>
          <p:grpSpPr>
            <a:xfrm>
              <a:off x="4079063" y="5298092"/>
              <a:ext cx="982476" cy="1151831"/>
              <a:chOff x="-3233126" y="3583976"/>
              <a:chExt cx="982476" cy="1151831"/>
            </a:xfrm>
          </p:grpSpPr>
          <p:pic>
            <p:nvPicPr>
              <p:cNvPr id="10" name="Picture 9" descr="A black and white logo&#10;&#10;AI-generated content may be incorrect.">
                <a:extLst>
                  <a:ext uri="{FF2B5EF4-FFF2-40B4-BE49-F238E27FC236}">
                    <a16:creationId xmlns:a16="http://schemas.microsoft.com/office/drawing/2014/main" id="{4617F33D-3B0D-F045-3261-E72B8ECF287D}"/>
                  </a:ext>
                </a:extLst>
              </p:cNvPr>
              <p:cNvPicPr>
                <a:picLocks noChangeAspect="1"/>
              </p:cNvPicPr>
              <p:nvPr/>
            </p:nvPicPr>
            <p:blipFill>
              <a:blip r:embed="rId9" cstate="print">
                <a:biLevel thresh="75000"/>
                <a:extLst>
                  <a:ext uri="{28A0092B-C50C-407E-A947-70E740481C1C}">
                    <a14:useLocalDpi xmlns:a14="http://schemas.microsoft.com/office/drawing/2010/main"/>
                  </a:ext>
                </a:extLst>
              </a:blip>
              <a:srcRect l="18175" t="17828" r="21029" b="23633"/>
              <a:stretch>
                <a:fillRect/>
              </a:stretch>
            </p:blipFill>
            <p:spPr>
              <a:xfrm>
                <a:off x="-3158080" y="3583976"/>
                <a:ext cx="847617" cy="816154"/>
              </a:xfrm>
              <a:prstGeom prst="rect">
                <a:avLst/>
              </a:prstGeom>
            </p:spPr>
          </p:pic>
          <p:sp>
            <p:nvSpPr>
              <p:cNvPr id="25" name="TextBox 24">
                <a:extLst>
                  <a:ext uri="{FF2B5EF4-FFF2-40B4-BE49-F238E27FC236}">
                    <a16:creationId xmlns:a16="http://schemas.microsoft.com/office/drawing/2014/main" id="{59DFFBE1-8A0A-8AFD-5843-552CE50C69FC}"/>
                  </a:ext>
                </a:extLst>
              </p:cNvPr>
              <p:cNvSpPr txBox="1"/>
              <p:nvPr/>
            </p:nvSpPr>
            <p:spPr>
              <a:xfrm>
                <a:off x="-3233126" y="4335697"/>
                <a:ext cx="982476" cy="400110"/>
              </a:xfrm>
              <a:prstGeom prst="rect">
                <a:avLst/>
              </a:prstGeom>
              <a:noFill/>
            </p:spPr>
            <p:txBody>
              <a:bodyPr wrap="square" rtlCol="0">
                <a:spAutoFit/>
              </a:bodyPr>
              <a:lstStyle/>
              <a:p>
                <a:pPr algn="ctr"/>
                <a:r>
                  <a:rPr lang="en-GB" sz="1000" dirty="0">
                    <a:latin typeface="Oriflame Sans 2.0" panose="020B0502020204020303" pitchFamily="34" charset="0"/>
                  </a:rPr>
                  <a:t>Sem </a:t>
                </a:r>
                <a:r>
                  <a:rPr lang="en-GB" sz="1000" dirty="0" err="1">
                    <a:latin typeface="Oriflame Sans 2.0" panose="020B0502020204020303" pitchFamily="34" charset="0"/>
                  </a:rPr>
                  <a:t>corantes</a:t>
                </a:r>
                <a:r>
                  <a:rPr lang="en-GB" sz="1000" dirty="0">
                    <a:latin typeface="Oriflame Sans 2.0" panose="020B0502020204020303" pitchFamily="34" charset="0"/>
                  </a:rPr>
                  <a:t> </a:t>
                </a:r>
                <a:r>
                  <a:rPr lang="en-GB" sz="1000" dirty="0" err="1">
                    <a:latin typeface="Oriflame Sans 2.0" panose="020B0502020204020303" pitchFamily="34" charset="0"/>
                  </a:rPr>
                  <a:t>artificiais</a:t>
                </a:r>
                <a:endParaRPr lang="en-SE" sz="1000" dirty="0">
                  <a:latin typeface="Oriflame Sans 2.0" panose="020B0502020204020303" pitchFamily="34" charset="0"/>
                </a:endParaRPr>
              </a:p>
            </p:txBody>
          </p:sp>
        </p:grpSp>
        <p:grpSp>
          <p:nvGrpSpPr>
            <p:cNvPr id="34" name="Group 33">
              <a:extLst>
                <a:ext uri="{FF2B5EF4-FFF2-40B4-BE49-F238E27FC236}">
                  <a16:creationId xmlns:a16="http://schemas.microsoft.com/office/drawing/2014/main" id="{9856AAC4-6C6E-EC87-BF99-EE656E46B90E}"/>
                </a:ext>
              </a:extLst>
            </p:cNvPr>
            <p:cNvGrpSpPr/>
            <p:nvPr/>
          </p:nvGrpSpPr>
          <p:grpSpPr>
            <a:xfrm>
              <a:off x="7159875" y="2830468"/>
              <a:ext cx="982476" cy="1305719"/>
              <a:chOff x="-1907000" y="3583976"/>
              <a:chExt cx="982476" cy="1305719"/>
            </a:xfrm>
          </p:grpSpPr>
          <p:sp>
            <p:nvSpPr>
              <p:cNvPr id="26" name="TextBox 25">
                <a:extLst>
                  <a:ext uri="{FF2B5EF4-FFF2-40B4-BE49-F238E27FC236}">
                    <a16:creationId xmlns:a16="http://schemas.microsoft.com/office/drawing/2014/main" id="{DEBBFE3C-5A1A-80A3-D170-EB1A0C546077}"/>
                  </a:ext>
                </a:extLst>
              </p:cNvPr>
              <p:cNvSpPr txBox="1"/>
              <p:nvPr/>
            </p:nvSpPr>
            <p:spPr>
              <a:xfrm>
                <a:off x="-1907000" y="4335697"/>
                <a:ext cx="982476" cy="553998"/>
              </a:xfrm>
              <a:prstGeom prst="rect">
                <a:avLst/>
              </a:prstGeom>
              <a:noFill/>
            </p:spPr>
            <p:txBody>
              <a:bodyPr wrap="square" rtlCol="0">
                <a:spAutoFit/>
              </a:bodyPr>
              <a:lstStyle/>
              <a:p>
                <a:pPr algn="ctr"/>
                <a:r>
                  <a:rPr lang="en-GB" sz="1000" dirty="0">
                    <a:latin typeface="Oriflame Sans 2.0" panose="020B0502020204020303" pitchFamily="34" charset="0"/>
                  </a:rPr>
                  <a:t>Sem </a:t>
                </a:r>
                <a:r>
                  <a:rPr lang="en-GB" sz="1000" dirty="0" err="1">
                    <a:latin typeface="Oriflame Sans 2.0" panose="020B0502020204020303" pitchFamily="34" charset="0"/>
                  </a:rPr>
                  <a:t>aromatizantes</a:t>
                </a:r>
                <a:r>
                  <a:rPr lang="en-GB" sz="1000" dirty="0">
                    <a:latin typeface="Oriflame Sans 2.0" panose="020B0502020204020303" pitchFamily="34" charset="0"/>
                  </a:rPr>
                  <a:t> </a:t>
                </a:r>
                <a:r>
                  <a:rPr lang="en-GB" sz="1000" dirty="0" err="1">
                    <a:latin typeface="Oriflame Sans 2.0" panose="020B0502020204020303" pitchFamily="34" charset="0"/>
                  </a:rPr>
                  <a:t>artificiais</a:t>
                </a:r>
                <a:endParaRPr lang="en-SE" sz="1000" dirty="0">
                  <a:latin typeface="Oriflame Sans 2.0" panose="020B0502020204020303" pitchFamily="34" charset="0"/>
                </a:endParaRPr>
              </a:p>
            </p:txBody>
          </p:sp>
          <p:pic>
            <p:nvPicPr>
              <p:cNvPr id="28" name="Picture 27" descr="A black and white sign with a dropper and text&#10;&#10;AI-generated content may be incorrect.">
                <a:extLst>
                  <a:ext uri="{FF2B5EF4-FFF2-40B4-BE49-F238E27FC236}">
                    <a16:creationId xmlns:a16="http://schemas.microsoft.com/office/drawing/2014/main" id="{FB18987D-E7E6-B027-EC89-152BD77AE9C0}"/>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rcRect l="18645" t="18775" r="20558" b="22685"/>
              <a:stretch>
                <a:fillRect/>
              </a:stretch>
            </p:blipFill>
            <p:spPr>
              <a:xfrm>
                <a:off x="-1837014" y="3583976"/>
                <a:ext cx="847617" cy="816154"/>
              </a:xfrm>
              <a:prstGeom prst="rect">
                <a:avLst/>
              </a:prstGeom>
            </p:spPr>
          </p:pic>
        </p:grpSp>
        <p:grpSp>
          <p:nvGrpSpPr>
            <p:cNvPr id="35" name="Group 34">
              <a:extLst>
                <a:ext uri="{FF2B5EF4-FFF2-40B4-BE49-F238E27FC236}">
                  <a16:creationId xmlns:a16="http://schemas.microsoft.com/office/drawing/2014/main" id="{D93BFD48-D7EB-713E-0186-BA1FAA50C540}"/>
                </a:ext>
              </a:extLst>
            </p:cNvPr>
            <p:cNvGrpSpPr/>
            <p:nvPr/>
          </p:nvGrpSpPr>
          <p:grpSpPr>
            <a:xfrm>
              <a:off x="7159875" y="4036820"/>
              <a:ext cx="982476" cy="1151831"/>
              <a:chOff x="-862427" y="3583976"/>
              <a:chExt cx="982476" cy="1151831"/>
            </a:xfrm>
          </p:grpSpPr>
          <p:pic>
            <p:nvPicPr>
              <p:cNvPr id="8" name="Picture 7" descr="A black and white logo&#10;&#10;AI-generated content may be incorrect.">
                <a:extLst>
                  <a:ext uri="{FF2B5EF4-FFF2-40B4-BE49-F238E27FC236}">
                    <a16:creationId xmlns:a16="http://schemas.microsoft.com/office/drawing/2014/main" id="{19912D0A-5730-23E6-B7AB-FB167558465D}"/>
                  </a:ext>
                </a:extLst>
              </p:cNvPr>
              <p:cNvPicPr>
                <a:picLocks noChangeAspect="1"/>
              </p:cNvPicPr>
              <p:nvPr/>
            </p:nvPicPr>
            <p:blipFill>
              <a:blip r:embed="rId11" cstate="print">
                <a:biLevel thresh="75000"/>
                <a:extLst>
                  <a:ext uri="{28A0092B-C50C-407E-A947-70E740481C1C}">
                    <a14:useLocalDpi xmlns:a14="http://schemas.microsoft.com/office/drawing/2010/main"/>
                  </a:ext>
                </a:extLst>
              </a:blip>
              <a:srcRect l="23180" t="17128" r="16023" b="24332"/>
              <a:stretch>
                <a:fillRect/>
              </a:stretch>
            </p:blipFill>
            <p:spPr>
              <a:xfrm>
                <a:off x="-794998" y="3583976"/>
                <a:ext cx="847618" cy="816154"/>
              </a:xfrm>
              <a:prstGeom prst="rect">
                <a:avLst/>
              </a:prstGeom>
            </p:spPr>
          </p:pic>
          <p:sp>
            <p:nvSpPr>
              <p:cNvPr id="29" name="TextBox 28">
                <a:extLst>
                  <a:ext uri="{FF2B5EF4-FFF2-40B4-BE49-F238E27FC236}">
                    <a16:creationId xmlns:a16="http://schemas.microsoft.com/office/drawing/2014/main" id="{21090A95-CB19-D0F5-D146-B134E74ACEA4}"/>
                  </a:ext>
                </a:extLst>
              </p:cNvPr>
              <p:cNvSpPr txBox="1"/>
              <p:nvPr/>
            </p:nvSpPr>
            <p:spPr>
              <a:xfrm>
                <a:off x="-862427" y="4335697"/>
                <a:ext cx="982476" cy="400110"/>
              </a:xfrm>
              <a:prstGeom prst="rect">
                <a:avLst/>
              </a:prstGeom>
              <a:noFill/>
            </p:spPr>
            <p:txBody>
              <a:bodyPr wrap="square" rtlCol="0">
                <a:spAutoFit/>
              </a:bodyPr>
              <a:lstStyle/>
              <a:p>
                <a:pPr algn="ctr"/>
                <a:r>
                  <a:rPr lang="en-GB" sz="1000" dirty="0">
                    <a:latin typeface="Oriflame Sans 2.0" panose="020B0502020204020303" pitchFamily="34" charset="0"/>
                  </a:rPr>
                  <a:t>Sem </a:t>
                </a:r>
                <a:r>
                  <a:rPr lang="en-GB" sz="1000" dirty="0" err="1">
                    <a:latin typeface="Oriflame Sans 2.0" panose="020B0502020204020303" pitchFamily="34" charset="0"/>
                  </a:rPr>
                  <a:t>adição</a:t>
                </a:r>
                <a:r>
                  <a:rPr lang="en-GB" sz="1000" dirty="0">
                    <a:latin typeface="Oriflame Sans 2.0" panose="020B0502020204020303" pitchFamily="34" charset="0"/>
                  </a:rPr>
                  <a:t> de </a:t>
                </a:r>
                <a:r>
                  <a:rPr lang="en-GB" sz="1000" dirty="0" err="1">
                    <a:latin typeface="Oriflame Sans 2.0" panose="020B0502020204020303" pitchFamily="34" charset="0"/>
                  </a:rPr>
                  <a:t>açúcar</a:t>
                </a:r>
                <a:endParaRPr lang="en-SE" sz="1000" dirty="0">
                  <a:latin typeface="Oriflame Sans 2.0" panose="020B0502020204020303" pitchFamily="34" charset="0"/>
                </a:endParaRPr>
              </a:p>
            </p:txBody>
          </p:sp>
        </p:grpSp>
        <p:grpSp>
          <p:nvGrpSpPr>
            <p:cNvPr id="36" name="Group 35">
              <a:extLst>
                <a:ext uri="{FF2B5EF4-FFF2-40B4-BE49-F238E27FC236}">
                  <a16:creationId xmlns:a16="http://schemas.microsoft.com/office/drawing/2014/main" id="{A3D88077-E7A6-5772-7802-6DD7896E5F9F}"/>
                </a:ext>
              </a:extLst>
            </p:cNvPr>
            <p:cNvGrpSpPr/>
            <p:nvPr/>
          </p:nvGrpSpPr>
          <p:grpSpPr>
            <a:xfrm>
              <a:off x="7159875" y="5251926"/>
              <a:ext cx="982476" cy="1151831"/>
              <a:chOff x="173336" y="3583976"/>
              <a:chExt cx="982476" cy="1151831"/>
            </a:xfrm>
          </p:grpSpPr>
          <p:pic>
            <p:nvPicPr>
              <p:cNvPr id="12" name="Picture 11" descr="A black and white logo&#10;&#10;AI-generated content may be incorrect.">
                <a:extLst>
                  <a:ext uri="{FF2B5EF4-FFF2-40B4-BE49-F238E27FC236}">
                    <a16:creationId xmlns:a16="http://schemas.microsoft.com/office/drawing/2014/main" id="{4330FCC1-2FBF-12D4-DEC5-4757D3B4E7AA}"/>
                  </a:ext>
                </a:extLst>
              </p:cNvPr>
              <p:cNvPicPr>
                <a:picLocks noChangeAspect="1"/>
              </p:cNvPicPr>
              <p:nvPr/>
            </p:nvPicPr>
            <p:blipFill>
              <a:blip r:embed="rId12" cstate="print">
                <a:biLevel thresh="75000"/>
                <a:extLst>
                  <a:ext uri="{28A0092B-C50C-407E-A947-70E740481C1C}">
                    <a14:useLocalDpi xmlns:a14="http://schemas.microsoft.com/office/drawing/2010/main"/>
                  </a:ext>
                </a:extLst>
              </a:blip>
              <a:srcRect/>
              <a:stretch>
                <a:fillRect/>
              </a:stretch>
            </p:blipFill>
            <p:spPr>
              <a:xfrm>
                <a:off x="247019" y="3583976"/>
                <a:ext cx="835110" cy="824762"/>
              </a:xfrm>
              <a:prstGeom prst="rect">
                <a:avLst/>
              </a:prstGeom>
            </p:spPr>
          </p:pic>
          <p:sp>
            <p:nvSpPr>
              <p:cNvPr id="30" name="TextBox 29">
                <a:extLst>
                  <a:ext uri="{FF2B5EF4-FFF2-40B4-BE49-F238E27FC236}">
                    <a16:creationId xmlns:a16="http://schemas.microsoft.com/office/drawing/2014/main" id="{99F55BE8-3FB2-4DB3-7AD3-13B35ADD0C45}"/>
                  </a:ext>
                </a:extLst>
              </p:cNvPr>
              <p:cNvSpPr txBox="1"/>
              <p:nvPr/>
            </p:nvSpPr>
            <p:spPr>
              <a:xfrm>
                <a:off x="173336" y="4335697"/>
                <a:ext cx="982476" cy="400110"/>
              </a:xfrm>
              <a:prstGeom prst="rect">
                <a:avLst/>
              </a:prstGeom>
              <a:noFill/>
            </p:spPr>
            <p:txBody>
              <a:bodyPr wrap="square" rtlCol="0">
                <a:spAutoFit/>
              </a:bodyPr>
              <a:lstStyle/>
              <a:p>
                <a:pPr algn="ctr"/>
                <a:r>
                  <a:rPr lang="en-GB" sz="1000" dirty="0">
                    <a:latin typeface="Oriflame Sans 2.0" panose="020B0502020204020303" pitchFamily="34" charset="0"/>
                  </a:rPr>
                  <a:t>À base de </a:t>
                </a:r>
                <a:r>
                  <a:rPr lang="en-GB" sz="1000" dirty="0" err="1">
                    <a:latin typeface="Oriflame Sans 2.0" panose="020B0502020204020303" pitchFamily="34" charset="0"/>
                  </a:rPr>
                  <a:t>plantas</a:t>
                </a:r>
                <a:endParaRPr lang="en-SE" sz="1000" dirty="0">
                  <a:latin typeface="Oriflame Sans 2.0" panose="020B0502020204020303" pitchFamily="34" charset="0"/>
                </a:endParaRPr>
              </a:p>
            </p:txBody>
          </p:sp>
        </p:grpSp>
      </p:grpSp>
      <p:grpSp>
        <p:nvGrpSpPr>
          <p:cNvPr id="7" name="Group 6">
            <a:extLst>
              <a:ext uri="{FF2B5EF4-FFF2-40B4-BE49-F238E27FC236}">
                <a16:creationId xmlns:a16="http://schemas.microsoft.com/office/drawing/2014/main" id="{1E07DB0C-F6F2-684C-1E6A-2416A55CF719}"/>
              </a:ext>
            </a:extLst>
          </p:cNvPr>
          <p:cNvGrpSpPr/>
          <p:nvPr/>
        </p:nvGrpSpPr>
        <p:grpSpPr>
          <a:xfrm>
            <a:off x="-7805" y="4549012"/>
            <a:ext cx="3846924" cy="1781262"/>
            <a:chOff x="-7805" y="4549012"/>
            <a:chExt cx="3846924" cy="1781262"/>
          </a:xfrm>
        </p:grpSpPr>
        <p:pic>
          <p:nvPicPr>
            <p:cNvPr id="37" name="Picture 36">
              <a:extLst>
                <a:ext uri="{FF2B5EF4-FFF2-40B4-BE49-F238E27FC236}">
                  <a16:creationId xmlns:a16="http://schemas.microsoft.com/office/drawing/2014/main" id="{8DF307D2-80E9-2E6E-54DD-AE701B510B85}"/>
                </a:ext>
              </a:extLst>
            </p:cNvPr>
            <p:cNvPicPr>
              <a:picLocks noChangeAspect="1"/>
            </p:cNvPicPr>
            <p:nvPr/>
          </p:nvPicPr>
          <p:blipFill>
            <a:blip r:embed="rId6"/>
            <a:stretch>
              <a:fillRect/>
            </a:stretch>
          </p:blipFill>
          <p:spPr>
            <a:xfrm rot="910242">
              <a:off x="2105997" y="4549012"/>
              <a:ext cx="1733122" cy="1743257"/>
            </a:xfrm>
            <a:prstGeom prst="rect">
              <a:avLst/>
            </a:prstGeom>
          </p:spPr>
        </p:pic>
        <p:sp>
          <p:nvSpPr>
            <p:cNvPr id="38" name="Rectangle 37">
              <a:extLst>
                <a:ext uri="{FF2B5EF4-FFF2-40B4-BE49-F238E27FC236}">
                  <a16:creationId xmlns:a16="http://schemas.microsoft.com/office/drawing/2014/main" id="{76D0D981-CB1B-1440-DBB1-2B89BC311EE9}"/>
                </a:ext>
              </a:extLst>
            </p:cNvPr>
            <p:cNvSpPr/>
            <p:nvPr/>
          </p:nvSpPr>
          <p:spPr>
            <a:xfrm>
              <a:off x="-7805" y="5747523"/>
              <a:ext cx="3824494" cy="582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highlight>
                    <a:srgbClr val="9CDABC"/>
                  </a:highlight>
                  <a:latin typeface="Oriflame Sans 2.0" panose="020B0502020204020303" pitchFamily="34" charset="0"/>
                </a:rPr>
                <a:t>Adequado</a:t>
              </a:r>
              <a:r>
                <a:rPr lang="en-GB" sz="1600" dirty="0">
                  <a:solidFill>
                    <a:schemeClr val="tx1"/>
                  </a:solidFill>
                  <a:highlight>
                    <a:srgbClr val="9CDABC"/>
                  </a:highlight>
                  <a:latin typeface="Oriflame Sans 2.0" panose="020B0502020204020303" pitchFamily="34" charset="0"/>
                </a:rPr>
                <a:t> para </a:t>
              </a:r>
              <a:r>
                <a:rPr lang="en-GB" sz="1600" dirty="0" err="1">
                  <a:solidFill>
                    <a:schemeClr val="tx1"/>
                  </a:solidFill>
                  <a:highlight>
                    <a:srgbClr val="9CDABC"/>
                  </a:highlight>
                  <a:latin typeface="Oriflame Sans 2.0" panose="020B0502020204020303" pitchFamily="34" charset="0"/>
                </a:rPr>
                <a:t>vegetarianos</a:t>
              </a:r>
              <a:endParaRPr lang="en-GB" sz="1600" dirty="0">
                <a:solidFill>
                  <a:schemeClr val="tx1"/>
                </a:solidFill>
                <a:highlight>
                  <a:srgbClr val="9CDABC"/>
                </a:highlight>
                <a:latin typeface="Oriflame Sans 2.0" panose="020B0502020204020303" pitchFamily="34" charset="0"/>
              </a:endParaRPr>
            </a:p>
          </p:txBody>
        </p:sp>
      </p:grpSp>
    </p:spTree>
    <p:extLst>
      <p:ext uri="{BB962C8B-B14F-4D97-AF65-F5344CB8AC3E}">
        <p14:creationId xmlns:p14="http://schemas.microsoft.com/office/powerpoint/2010/main" val="240590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bubbles on a pink background&#10;&#10;AI-generated content may be incorrect.">
            <a:extLst>
              <a:ext uri="{FF2B5EF4-FFF2-40B4-BE49-F238E27FC236}">
                <a16:creationId xmlns:a16="http://schemas.microsoft.com/office/drawing/2014/main" id="{C272E4A3-3A53-E6CB-95BC-17CDBF0CCF41}"/>
              </a:ext>
            </a:extLst>
          </p:cNvPr>
          <p:cNvPicPr>
            <a:picLocks noChangeAspect="1"/>
          </p:cNvPicPr>
          <p:nvPr/>
        </p:nvPicPr>
        <p:blipFill>
          <a:blip r:embed="rId3" cstate="print">
            <a:extLst>
              <a:ext uri="{28A0092B-C50C-407E-A947-70E740481C1C}">
                <a14:useLocalDpi xmlns:a14="http://schemas.microsoft.com/office/drawing/2010/main"/>
              </a:ext>
            </a:extLst>
          </a:blip>
          <a:srcRect r="-1"/>
          <a:stretch>
            <a:fillRect/>
          </a:stretch>
        </p:blipFill>
        <p:spPr>
          <a:xfrm>
            <a:off x="1202" y="-2"/>
            <a:ext cx="12190798" cy="6858001"/>
          </a:xfrm>
          <a:prstGeom prst="rect">
            <a:avLst/>
          </a:prstGeom>
          <a:noFill/>
        </p:spPr>
      </p:pic>
      <p:sp>
        <p:nvSpPr>
          <p:cNvPr id="2" name="Title 1">
            <a:extLst>
              <a:ext uri="{FF2B5EF4-FFF2-40B4-BE49-F238E27FC236}">
                <a16:creationId xmlns:a16="http://schemas.microsoft.com/office/drawing/2014/main" id="{BFA8EA87-6E8E-4129-0E54-0F9E0FE7E1DB}"/>
              </a:ext>
            </a:extLst>
          </p:cNvPr>
          <p:cNvSpPr>
            <a:spLocks noGrp="1"/>
          </p:cNvSpPr>
          <p:nvPr>
            <p:ph type="title"/>
          </p:nvPr>
        </p:nvSpPr>
        <p:spPr>
          <a:xfrm>
            <a:off x="2198825" y="3020922"/>
            <a:ext cx="7794350" cy="816152"/>
          </a:xfrm>
        </p:spPr>
        <p:txBody>
          <a:bodyPr anchor="ctr">
            <a:normAutofit/>
          </a:bodyPr>
          <a:lstStyle/>
          <a:p>
            <a:r>
              <a:rPr lang="en-GB" sz="4400" dirty="0" err="1">
                <a:solidFill>
                  <a:schemeClr val="tx1"/>
                </a:solidFill>
                <a:highlight>
                  <a:srgbClr val="9CDABC"/>
                </a:highlight>
              </a:rPr>
              <a:t>Vê</a:t>
            </a:r>
            <a:r>
              <a:rPr lang="en-GB" sz="4400" dirty="0">
                <a:solidFill>
                  <a:schemeClr val="tx1"/>
                </a:solidFill>
                <a:highlight>
                  <a:srgbClr val="9CDABC"/>
                </a:highlight>
              </a:rPr>
              <a:t> a </a:t>
            </a:r>
            <a:r>
              <a:rPr lang="en-GB" sz="4400" dirty="0" err="1">
                <a:solidFill>
                  <a:schemeClr val="tx1"/>
                </a:solidFill>
                <a:highlight>
                  <a:srgbClr val="9CDABC"/>
                </a:highlight>
              </a:rPr>
              <a:t>textura</a:t>
            </a:r>
            <a:r>
              <a:rPr lang="en-GB" sz="4400" dirty="0">
                <a:solidFill>
                  <a:schemeClr val="tx1"/>
                </a:solidFill>
                <a:highlight>
                  <a:srgbClr val="9CDABC"/>
                </a:highlight>
              </a:rPr>
              <a:t>!</a:t>
            </a:r>
            <a:endParaRPr lang="en-SE" sz="4400" dirty="0">
              <a:solidFill>
                <a:schemeClr val="tx1"/>
              </a:solidFill>
              <a:highlight>
                <a:srgbClr val="9CDABC"/>
              </a:highlight>
            </a:endParaRPr>
          </a:p>
        </p:txBody>
      </p:sp>
    </p:spTree>
    <p:extLst>
      <p:ext uri="{BB962C8B-B14F-4D97-AF65-F5344CB8AC3E}">
        <p14:creationId xmlns:p14="http://schemas.microsoft.com/office/powerpoint/2010/main" val="583556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at a table with a drink&#10;&#10;AI-generated content may be incorrect.">
            <a:extLst>
              <a:ext uri="{FF2B5EF4-FFF2-40B4-BE49-F238E27FC236}">
                <a16:creationId xmlns:a16="http://schemas.microsoft.com/office/drawing/2014/main" id="{EC07B1EA-8AA9-EA1F-62A9-0C5BA460D0E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1202" y="-2"/>
            <a:ext cx="12190798" cy="6858001"/>
          </a:xfrm>
        </p:spPr>
      </p:pic>
      <p:sp>
        <p:nvSpPr>
          <p:cNvPr id="2" name="Title 1">
            <a:extLst>
              <a:ext uri="{FF2B5EF4-FFF2-40B4-BE49-F238E27FC236}">
                <a16:creationId xmlns:a16="http://schemas.microsoft.com/office/drawing/2014/main" id="{9F289E49-D472-CFAA-43E5-916EE1F29D1D}"/>
              </a:ext>
            </a:extLst>
          </p:cNvPr>
          <p:cNvSpPr>
            <a:spLocks noGrp="1"/>
          </p:cNvSpPr>
          <p:nvPr>
            <p:ph type="ctrTitle" idx="4294967295"/>
          </p:nvPr>
        </p:nvSpPr>
        <p:spPr>
          <a:xfrm>
            <a:off x="762000" y="854075"/>
            <a:ext cx="10477499" cy="2212975"/>
          </a:xfrm>
        </p:spPr>
        <p:txBody>
          <a:bodyPr/>
          <a:lstStyle/>
          <a:p>
            <a:pPr>
              <a:lnSpc>
                <a:spcPct val="150000"/>
              </a:lnSpc>
            </a:pPr>
            <a:r>
              <a:rPr lang="pt-PT" sz="2800" dirty="0">
                <a:highlight>
                  <a:srgbClr val="9CDABC"/>
                </a:highlight>
              </a:rPr>
              <a:t>Sentes que estás sempre a lutar contra o apetite… e a perder?</a:t>
            </a:r>
            <a:br>
              <a:rPr lang="en-GB" sz="2800" dirty="0">
                <a:highlight>
                  <a:srgbClr val="9CDABC"/>
                </a:highlight>
              </a:rPr>
            </a:br>
            <a:r>
              <a:rPr lang="pt-PT" sz="2800" dirty="0">
                <a:highlight>
                  <a:srgbClr val="9CDABC"/>
                </a:highlight>
              </a:rPr>
              <a:t>Petiscas mesmo quando nem tens fome?</a:t>
            </a:r>
            <a:br>
              <a:rPr lang="en-GB" sz="2800" dirty="0">
                <a:highlight>
                  <a:srgbClr val="9CDABC"/>
                </a:highlight>
              </a:rPr>
            </a:br>
            <a:r>
              <a:rPr lang="pt-PT" sz="2800" dirty="0">
                <a:highlight>
                  <a:srgbClr val="9CDABC"/>
                </a:highlight>
              </a:rPr>
              <a:t>Acabas por comer mais do que tinhas planeado?</a:t>
            </a:r>
            <a:endParaRPr lang="en-SE" sz="2800" dirty="0">
              <a:highlight>
                <a:srgbClr val="9CDABC"/>
              </a:highlight>
            </a:endParaRPr>
          </a:p>
        </p:txBody>
      </p:sp>
      <p:sp>
        <p:nvSpPr>
          <p:cNvPr id="8" name="Teardrop 7">
            <a:extLst>
              <a:ext uri="{FF2B5EF4-FFF2-40B4-BE49-F238E27FC236}">
                <a16:creationId xmlns:a16="http://schemas.microsoft.com/office/drawing/2014/main" id="{07F07D55-C185-8C41-22A6-BC48DDFA028E}"/>
              </a:ext>
            </a:extLst>
          </p:cNvPr>
          <p:cNvSpPr/>
          <p:nvPr/>
        </p:nvSpPr>
        <p:spPr>
          <a:xfrm>
            <a:off x="762000" y="3921127"/>
            <a:ext cx="2444751" cy="2444751"/>
          </a:xfrm>
          <a:prstGeom prst="teardrop">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1527175" algn="l"/>
              </a:tabLst>
            </a:pPr>
            <a:r>
              <a:rPr lang="en-GB" sz="3200" b="1" dirty="0">
                <a:solidFill>
                  <a:schemeClr val="tx1"/>
                </a:solidFill>
                <a:latin typeface="Oriflame Sans 2.0" panose="020B0502020204020303" pitchFamily="34" charset="0"/>
              </a:rPr>
              <a:t>5 </a:t>
            </a:r>
            <a:r>
              <a:rPr lang="en-GB" sz="3200" b="1" dirty="0" err="1">
                <a:solidFill>
                  <a:schemeClr val="tx1"/>
                </a:solidFill>
                <a:latin typeface="Oriflame Sans 2.0" panose="020B0502020204020303" pitchFamily="34" charset="0"/>
              </a:rPr>
              <a:t>em</a:t>
            </a:r>
            <a:r>
              <a:rPr lang="en-GB" sz="3200" b="1" dirty="0">
                <a:solidFill>
                  <a:schemeClr val="tx1"/>
                </a:solidFill>
                <a:latin typeface="Oriflame Sans 2.0" panose="020B0502020204020303" pitchFamily="34" charset="0"/>
              </a:rPr>
              <a:t> 10 </a:t>
            </a:r>
            <a:r>
              <a:rPr lang="en-GB" sz="2800" dirty="0" err="1">
                <a:solidFill>
                  <a:schemeClr val="tx1"/>
                </a:solidFill>
                <a:latin typeface="Oriflame Sans 2.0" panose="020B0502020204020303" pitchFamily="34" charset="0"/>
              </a:rPr>
              <a:t>adultos</a:t>
            </a:r>
            <a:r>
              <a:rPr lang="en-GB" sz="2800" dirty="0">
                <a:solidFill>
                  <a:schemeClr val="tx1"/>
                </a:solidFill>
                <a:latin typeface="Oriflame Sans 2.0" panose="020B0502020204020303" pitchFamily="34" charset="0"/>
              </a:rPr>
              <a:t> </a:t>
            </a:r>
            <a:r>
              <a:rPr lang="en-GB" sz="2800" dirty="0" err="1">
                <a:solidFill>
                  <a:schemeClr val="tx1"/>
                </a:solidFill>
                <a:latin typeface="Oriflame Sans 2.0" panose="020B0502020204020303" pitchFamily="34" charset="0"/>
              </a:rPr>
              <a:t>passam</a:t>
            </a:r>
            <a:r>
              <a:rPr lang="en-GB" sz="2800" dirty="0">
                <a:solidFill>
                  <a:schemeClr val="tx1"/>
                </a:solidFill>
                <a:latin typeface="Oriflame Sans 2.0" panose="020B0502020204020303" pitchFamily="34" charset="0"/>
              </a:rPr>
              <a:t> </a:t>
            </a:r>
            <a:r>
              <a:rPr lang="en-GB" sz="2800" dirty="0" err="1">
                <a:solidFill>
                  <a:schemeClr val="tx1"/>
                </a:solidFill>
                <a:latin typeface="Oriflame Sans 2.0" panose="020B0502020204020303" pitchFamily="34" charset="0"/>
              </a:rPr>
              <a:t>por</a:t>
            </a:r>
            <a:r>
              <a:rPr lang="en-GB" sz="2800" dirty="0">
                <a:solidFill>
                  <a:schemeClr val="tx1"/>
                </a:solidFill>
                <a:latin typeface="Oriflame Sans 2.0" panose="020B0502020204020303" pitchFamily="34" charset="0"/>
              </a:rPr>
              <a:t> </a:t>
            </a:r>
            <a:r>
              <a:rPr lang="en-GB" sz="2800" dirty="0" err="1">
                <a:solidFill>
                  <a:schemeClr val="tx1"/>
                </a:solidFill>
                <a:latin typeface="Oriflame Sans 2.0" panose="020B0502020204020303" pitchFamily="34" charset="0"/>
              </a:rPr>
              <a:t>isto</a:t>
            </a:r>
            <a:endParaRPr lang="en-SE" sz="3200" dirty="0">
              <a:solidFill>
                <a:schemeClr val="tx1"/>
              </a:solidFill>
              <a:latin typeface="Oriflame Sans 2.0" panose="020B0502020204020303" pitchFamily="34" charset="0"/>
            </a:endParaRPr>
          </a:p>
        </p:txBody>
      </p:sp>
    </p:spTree>
    <p:extLst>
      <p:ext uri="{BB962C8B-B14F-4D97-AF65-F5344CB8AC3E}">
        <p14:creationId xmlns:p14="http://schemas.microsoft.com/office/powerpoint/2010/main" val="8174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1DF06-C1BA-A879-3A1F-0B45014AF21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E40276-0D89-5962-015C-2A28121FC39E}"/>
              </a:ext>
            </a:extLst>
          </p:cNvPr>
          <p:cNvSpPr>
            <a:spLocks noGrp="1"/>
          </p:cNvSpPr>
          <p:nvPr>
            <p:ph type="sldNum" sz="quarter" idx="4294967295"/>
          </p:nvPr>
        </p:nvSpPr>
        <p:spPr>
          <a:xfrm>
            <a:off x="11369993" y="6525448"/>
            <a:ext cx="271144" cy="175262"/>
          </a:xfrm>
          <a:prstGeom prst="rect">
            <a:avLst/>
          </a:prstGeom>
        </p:spPr>
        <p:txBody>
          <a:bodyPr vert="horz" lIns="0" tIns="0" rIns="0" bIns="0" rtlCol="0" anchor="ctr"/>
          <a:lstStyle>
            <a:defPPr>
              <a:defRPr lang="sv-SE"/>
            </a:defPPr>
            <a:lvl1pPr marL="0" algn="ct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2B5CF4-79E2-4BCE-8F81-53ED60D4893F}" type="slidenum">
              <a:rPr lang="en-US" smtClean="0"/>
              <a:pPr/>
              <a:t>20</a:t>
            </a:fld>
            <a:endParaRPr lang="en-US" dirty="0"/>
          </a:p>
        </p:txBody>
      </p:sp>
      <p:pic>
        <p:nvPicPr>
          <p:cNvPr id="19" name="Graphic 4">
            <a:extLst>
              <a:ext uri="{FF2B5EF4-FFF2-40B4-BE49-F238E27FC236}">
                <a16:creationId xmlns:a16="http://schemas.microsoft.com/office/drawing/2014/main" id="{1BA9F089-61AE-EC31-1344-DF24802D7E7C}"/>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l="25741" r="26048"/>
          <a:stretch/>
        </p:blipFill>
        <p:spPr>
          <a:xfrm>
            <a:off x="3130443" y="-4971"/>
            <a:ext cx="5886450" cy="6867941"/>
          </a:xfrm>
          <a:prstGeom prst="rect">
            <a:avLst/>
          </a:prstGeom>
        </p:spPr>
      </p:pic>
      <p:sp>
        <p:nvSpPr>
          <p:cNvPr id="69" name="TextBox 68">
            <a:extLst>
              <a:ext uri="{FF2B5EF4-FFF2-40B4-BE49-F238E27FC236}">
                <a16:creationId xmlns:a16="http://schemas.microsoft.com/office/drawing/2014/main" id="{82271777-9F1E-655A-FC34-1BEC961F84D7}"/>
              </a:ext>
            </a:extLst>
          </p:cNvPr>
          <p:cNvSpPr txBox="1"/>
          <p:nvPr/>
        </p:nvSpPr>
        <p:spPr>
          <a:xfrm>
            <a:off x="8559868" y="999079"/>
            <a:ext cx="3265633" cy="1354217"/>
          </a:xfrm>
          <a:prstGeom prst="rect">
            <a:avLst/>
          </a:prstGeom>
          <a:noFill/>
        </p:spPr>
        <p:txBody>
          <a:bodyPr wrap="square">
            <a:spAutoFit/>
          </a:bodyPr>
          <a:lstStyle/>
          <a:p>
            <a:pPr lvl="0">
              <a:defRPr/>
            </a:pPr>
            <a:r>
              <a:rPr lang="en-GB" b="1" dirty="0">
                <a:solidFill>
                  <a:srgbClr val="000000"/>
                </a:solidFill>
                <a:latin typeface="Oriflame Sans 2.0" panose="020B0502020204020303" pitchFamily="34" charset="0"/>
              </a:rPr>
              <a:t>STOMACH</a:t>
            </a:r>
          </a:p>
          <a:p>
            <a:pPr lvl="0">
              <a:defRPr/>
            </a:pPr>
            <a:r>
              <a:rPr lang="en-GB" sz="1600" dirty="0">
                <a:solidFill>
                  <a:srgbClr val="000000"/>
                </a:solidFill>
                <a:latin typeface="Oriflame Sans 2.0" panose="020B0502020204020303" pitchFamily="34" charset="0"/>
              </a:rPr>
              <a:t>A gel-like mass forms, leading to:</a:t>
            </a:r>
          </a:p>
          <a:p>
            <a:pPr marL="180975" lvl="0" indent="-180975">
              <a:buFont typeface="Arial" panose="020B0604020202020204" pitchFamily="34" charset="0"/>
              <a:buChar char="•"/>
              <a:defRPr/>
            </a:pPr>
            <a:r>
              <a:rPr lang="en-GB" sz="1600" dirty="0">
                <a:solidFill>
                  <a:srgbClr val="000000"/>
                </a:solidFill>
                <a:latin typeface="Oriflame Sans 2.0" panose="020B0502020204020303" pitchFamily="34" charset="0"/>
              </a:rPr>
              <a:t>Increased feeling of fullness</a:t>
            </a:r>
          </a:p>
          <a:p>
            <a:pPr marL="180975" lvl="0" indent="-180975">
              <a:buFont typeface="Arial" panose="020B0604020202020204" pitchFamily="34" charset="0"/>
              <a:buChar char="•"/>
              <a:defRPr/>
            </a:pPr>
            <a:r>
              <a:rPr lang="en-GB" sz="1600" dirty="0">
                <a:solidFill>
                  <a:srgbClr val="000000"/>
                </a:solidFill>
                <a:latin typeface="Oriflame Sans 2.0" panose="020B0502020204020303" pitchFamily="34" charset="0"/>
              </a:rPr>
              <a:t>Slower stomach emptying</a:t>
            </a:r>
          </a:p>
          <a:p>
            <a:pPr marL="180975" lvl="0" indent="-180975">
              <a:buFont typeface="Arial" panose="020B0604020202020204" pitchFamily="34" charset="0"/>
              <a:buChar char="•"/>
              <a:defRPr/>
            </a:pPr>
            <a:r>
              <a:rPr lang="en-GB" sz="1600" dirty="0">
                <a:solidFill>
                  <a:srgbClr val="000000"/>
                </a:solidFill>
                <a:latin typeface="Oriflame Sans 2.0" panose="020B0502020204020303" pitchFamily="34" charset="0"/>
              </a:rPr>
              <a:t>Reduced appetite</a:t>
            </a:r>
          </a:p>
        </p:txBody>
      </p:sp>
      <p:sp>
        <p:nvSpPr>
          <p:cNvPr id="70" name="TextBox 69">
            <a:extLst>
              <a:ext uri="{FF2B5EF4-FFF2-40B4-BE49-F238E27FC236}">
                <a16:creationId xmlns:a16="http://schemas.microsoft.com/office/drawing/2014/main" id="{A1287598-DCBA-D5FA-173D-E94247B5C63A}"/>
              </a:ext>
            </a:extLst>
          </p:cNvPr>
          <p:cNvSpPr txBox="1"/>
          <p:nvPr/>
        </p:nvSpPr>
        <p:spPr>
          <a:xfrm>
            <a:off x="550864" y="2500699"/>
            <a:ext cx="3194195" cy="1846659"/>
          </a:xfrm>
          <a:prstGeom prst="rect">
            <a:avLst/>
          </a:prstGeom>
          <a:noFill/>
        </p:spPr>
        <p:txBody>
          <a:bodyPr wrap="square">
            <a:spAutoFit/>
          </a:bodyPr>
          <a:lstStyle/>
          <a:p>
            <a:pPr lvl="0">
              <a:defRPr/>
            </a:pPr>
            <a:r>
              <a:rPr lang="en-GB" b="1" dirty="0">
                <a:solidFill>
                  <a:srgbClr val="000000"/>
                </a:solidFill>
                <a:latin typeface="Oriflame Sans 2.0" panose="020B0502020204020303" pitchFamily="34" charset="0"/>
              </a:rPr>
              <a:t>SMALL INTESTINE</a:t>
            </a:r>
          </a:p>
          <a:p>
            <a:pPr lvl="0">
              <a:defRPr/>
            </a:pPr>
            <a:r>
              <a:rPr lang="en-GB" sz="1600" dirty="0">
                <a:solidFill>
                  <a:srgbClr val="000000"/>
                </a:solidFill>
                <a:latin typeface="Oriflame Sans 2.0" panose="020B0502020204020303" pitchFamily="34" charset="0"/>
              </a:rPr>
              <a:t>The gel continues its journey:</a:t>
            </a:r>
          </a:p>
          <a:p>
            <a:pPr marL="180975" lvl="0" indent="-180975">
              <a:buFont typeface="Arial" panose="020B0604020202020204" pitchFamily="34" charset="0"/>
              <a:buChar char="•"/>
              <a:defRPr/>
            </a:pPr>
            <a:r>
              <a:rPr lang="en-GB" sz="1600" dirty="0">
                <a:solidFill>
                  <a:srgbClr val="000000"/>
                </a:solidFill>
                <a:latin typeface="Oriflame Sans 2.0" panose="020B0502020204020303" pitchFamily="34" charset="0"/>
              </a:rPr>
              <a:t>Maintains viscosity</a:t>
            </a:r>
          </a:p>
          <a:p>
            <a:pPr marL="180975" lvl="0" indent="-180975">
              <a:buFont typeface="Arial" panose="020B0604020202020204" pitchFamily="34" charset="0"/>
              <a:buChar char="•"/>
              <a:defRPr/>
            </a:pPr>
            <a:r>
              <a:rPr lang="en-GB" sz="1600" dirty="0">
                <a:solidFill>
                  <a:srgbClr val="000000"/>
                </a:solidFill>
                <a:latin typeface="Oriflame Sans 2.0" panose="020B0502020204020303" pitchFamily="34" charset="0"/>
              </a:rPr>
              <a:t>Slows digestion and absorption of carbohydrates and fats</a:t>
            </a:r>
          </a:p>
          <a:p>
            <a:pPr marL="180975" lvl="0" indent="-180975">
              <a:buFont typeface="Arial" panose="020B0604020202020204" pitchFamily="34" charset="0"/>
              <a:buChar char="•"/>
              <a:defRPr/>
            </a:pPr>
            <a:r>
              <a:rPr lang="en-GB" sz="1600" dirty="0">
                <a:solidFill>
                  <a:srgbClr val="000000"/>
                </a:solidFill>
                <a:latin typeface="Oriflame Sans 2.0" panose="020B0502020204020303" pitchFamily="34" charset="0"/>
              </a:rPr>
              <a:t>Helps stabilise post-meal blood glucose</a:t>
            </a:r>
            <a:endParaRPr lang="en-GB" b="1" dirty="0">
              <a:solidFill>
                <a:srgbClr val="000000"/>
              </a:solidFill>
              <a:latin typeface="Oriflame Sans 2.0" panose="020B0502020204020303" pitchFamily="34"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8E85B06-B345-2D6B-9CBC-E161F0CDC5EC}"/>
                  </a:ext>
                </a:extLst>
              </p14:cNvPr>
              <p14:cNvContentPartPr/>
              <p14:nvPr/>
            </p14:nvContentPartPr>
            <p14:xfrm>
              <a:off x="1456935" y="866505"/>
              <a:ext cx="360" cy="360"/>
            </p14:xfrm>
          </p:contentPart>
        </mc:Choice>
        <mc:Fallback xmlns="">
          <p:pic>
            <p:nvPicPr>
              <p:cNvPr id="2" name="Ink 1">
                <a:extLst>
                  <a:ext uri="{FF2B5EF4-FFF2-40B4-BE49-F238E27FC236}">
                    <a16:creationId xmlns:a16="http://schemas.microsoft.com/office/drawing/2014/main" id="{F8E85B06-B345-2D6B-9CBC-E161F0CDC5EC}"/>
                  </a:ext>
                </a:extLst>
              </p:cNvPr>
              <p:cNvPicPr/>
              <p:nvPr/>
            </p:nvPicPr>
            <p:blipFill>
              <a:blip r:embed="rId6"/>
              <a:stretch>
                <a:fillRect/>
              </a:stretch>
            </p:blipFill>
            <p:spPr>
              <a:xfrm>
                <a:off x="1450815" y="860385"/>
                <a:ext cx="12600" cy="12600"/>
              </a:xfrm>
              <a:prstGeom prst="rect">
                <a:avLst/>
              </a:prstGeom>
            </p:spPr>
          </p:pic>
        </mc:Fallback>
      </mc:AlternateContent>
      <p:pic>
        <p:nvPicPr>
          <p:cNvPr id="8" name="Graphic 4">
            <a:extLst>
              <a:ext uri="{FF2B5EF4-FFF2-40B4-BE49-F238E27FC236}">
                <a16:creationId xmlns:a16="http://schemas.microsoft.com/office/drawing/2014/main" id="{7BB91F00-786A-E1F6-39CB-9B89006136B6}"/>
              </a:ext>
            </a:extLst>
          </p:cNvPr>
          <p:cNvPicPr>
            <a:picLocks noChangeAspect="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l="25741" r="26048"/>
          <a:stretch/>
        </p:blipFill>
        <p:spPr>
          <a:xfrm>
            <a:off x="3130443" y="-9941"/>
            <a:ext cx="5886450" cy="6867941"/>
          </a:xfrm>
          <a:prstGeom prst="rect">
            <a:avLst/>
          </a:prstGeom>
        </p:spPr>
      </p:pic>
      <p:sp>
        <p:nvSpPr>
          <p:cNvPr id="4" name="Oval 3">
            <a:extLst>
              <a:ext uri="{FF2B5EF4-FFF2-40B4-BE49-F238E27FC236}">
                <a16:creationId xmlns:a16="http://schemas.microsoft.com/office/drawing/2014/main" id="{B043ED34-0720-0CD3-AB4C-AF1499423753}"/>
              </a:ext>
            </a:extLst>
          </p:cNvPr>
          <p:cNvSpPr/>
          <p:nvPr/>
        </p:nvSpPr>
        <p:spPr>
          <a:xfrm>
            <a:off x="5897644" y="1460520"/>
            <a:ext cx="720000" cy="720000"/>
          </a:xfrm>
          <a:prstGeom prst="ellipse">
            <a:avLst/>
          </a:prstGeom>
          <a:solidFill>
            <a:srgbClr val="D84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5" name="Oval 4">
            <a:extLst>
              <a:ext uri="{FF2B5EF4-FFF2-40B4-BE49-F238E27FC236}">
                <a16:creationId xmlns:a16="http://schemas.microsoft.com/office/drawing/2014/main" id="{357B49EA-71D6-8662-A92A-FEFE344E5450}"/>
              </a:ext>
            </a:extLst>
          </p:cNvPr>
          <p:cNvSpPr/>
          <p:nvPr/>
        </p:nvSpPr>
        <p:spPr>
          <a:xfrm>
            <a:off x="5897644" y="3538329"/>
            <a:ext cx="360000" cy="360000"/>
          </a:xfrm>
          <a:prstGeom prst="ellipse">
            <a:avLst/>
          </a:prstGeom>
          <a:solidFill>
            <a:srgbClr val="D84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D2AB48B-128D-A762-3ADB-D8A3610223AC}"/>
                  </a:ext>
                </a:extLst>
              </p14:cNvPr>
              <p14:cNvContentPartPr/>
              <p14:nvPr/>
            </p14:nvContentPartPr>
            <p14:xfrm>
              <a:off x="5175766" y="2868131"/>
              <a:ext cx="1995120" cy="2508840"/>
            </p14:xfrm>
          </p:contentPart>
        </mc:Choice>
        <mc:Fallback xmlns="">
          <p:pic>
            <p:nvPicPr>
              <p:cNvPr id="9" name="Ink 8">
                <a:extLst>
                  <a:ext uri="{FF2B5EF4-FFF2-40B4-BE49-F238E27FC236}">
                    <a16:creationId xmlns:a16="http://schemas.microsoft.com/office/drawing/2014/main" id="{0D2AB48B-128D-A762-3ADB-D8A3610223AC}"/>
                  </a:ext>
                </a:extLst>
              </p:cNvPr>
              <p:cNvPicPr/>
              <p:nvPr/>
            </p:nvPicPr>
            <p:blipFill>
              <a:blip r:embed="rId8"/>
              <a:stretch>
                <a:fillRect/>
              </a:stretch>
            </p:blipFill>
            <p:spPr>
              <a:xfrm>
                <a:off x="5157766" y="2850128"/>
                <a:ext cx="2030760" cy="254448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0C1EE5F5-282C-FCC9-D1D3-039D1C06D1F6}"/>
                  </a:ext>
                </a:extLst>
              </p14:cNvPr>
              <p14:cNvContentPartPr/>
              <p14:nvPr/>
            </p14:nvContentPartPr>
            <p14:xfrm>
              <a:off x="6146686" y="8957"/>
              <a:ext cx="644400" cy="1830600"/>
            </p14:xfrm>
          </p:contentPart>
        </mc:Choice>
        <mc:Fallback xmlns="">
          <p:pic>
            <p:nvPicPr>
              <p:cNvPr id="11" name="Ink 10">
                <a:extLst>
                  <a:ext uri="{FF2B5EF4-FFF2-40B4-BE49-F238E27FC236}">
                    <a16:creationId xmlns:a16="http://schemas.microsoft.com/office/drawing/2014/main" id="{0C1EE5F5-282C-FCC9-D1D3-039D1C06D1F6}"/>
                  </a:ext>
                </a:extLst>
              </p:cNvPr>
              <p:cNvPicPr/>
              <p:nvPr/>
            </p:nvPicPr>
            <p:blipFill>
              <a:blip r:embed="rId10"/>
              <a:stretch>
                <a:fillRect/>
              </a:stretch>
            </p:blipFill>
            <p:spPr>
              <a:xfrm>
                <a:off x="6128686" y="-9043"/>
                <a:ext cx="680040" cy="1866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B0254328-DB79-0737-BCB7-7238DDFC5B3F}"/>
                  </a:ext>
                </a:extLst>
              </p14:cNvPr>
              <p14:cNvContentPartPr/>
              <p14:nvPr/>
            </p14:nvContentPartPr>
            <p14:xfrm>
              <a:off x="5496526" y="1772957"/>
              <a:ext cx="1331280" cy="1931760"/>
            </p14:xfrm>
          </p:contentPart>
        </mc:Choice>
        <mc:Fallback xmlns="">
          <p:pic>
            <p:nvPicPr>
              <p:cNvPr id="12" name="Ink 11">
                <a:extLst>
                  <a:ext uri="{FF2B5EF4-FFF2-40B4-BE49-F238E27FC236}">
                    <a16:creationId xmlns:a16="http://schemas.microsoft.com/office/drawing/2014/main" id="{B0254328-DB79-0737-BCB7-7238DDFC5B3F}"/>
                  </a:ext>
                </a:extLst>
              </p:cNvPr>
              <p:cNvPicPr/>
              <p:nvPr/>
            </p:nvPicPr>
            <p:blipFill>
              <a:blip r:embed="rId12"/>
              <a:stretch>
                <a:fillRect/>
              </a:stretch>
            </p:blipFill>
            <p:spPr>
              <a:xfrm>
                <a:off x="5478526" y="1754957"/>
                <a:ext cx="1366920" cy="1967400"/>
              </a:xfrm>
              <a:prstGeom prst="rect">
                <a:avLst/>
              </a:prstGeom>
            </p:spPr>
          </p:pic>
        </mc:Fallback>
      </mc:AlternateContent>
      <p:sp>
        <p:nvSpPr>
          <p:cNvPr id="71" name="TextBox 70">
            <a:extLst>
              <a:ext uri="{FF2B5EF4-FFF2-40B4-BE49-F238E27FC236}">
                <a16:creationId xmlns:a16="http://schemas.microsoft.com/office/drawing/2014/main" id="{013AA1D3-0BA7-E7F7-B965-1ED9B49BCFBF}"/>
              </a:ext>
            </a:extLst>
          </p:cNvPr>
          <p:cNvSpPr txBox="1"/>
          <p:nvPr/>
        </p:nvSpPr>
        <p:spPr>
          <a:xfrm>
            <a:off x="8559868" y="3319766"/>
            <a:ext cx="3194195" cy="1754326"/>
          </a:xfrm>
          <a:prstGeom prst="rect">
            <a:avLst/>
          </a:prstGeom>
          <a:noFill/>
        </p:spPr>
        <p:txBody>
          <a:bodyPr wrap="square">
            <a:spAutoFit/>
          </a:bodyPr>
          <a:lstStyle/>
          <a:p>
            <a:pPr lvl="0">
              <a:defRPr/>
            </a:pPr>
            <a:r>
              <a:rPr lang="en-GB" b="1" dirty="0">
                <a:solidFill>
                  <a:srgbClr val="000000"/>
                </a:solidFill>
                <a:latin typeface="Oriflame Sans 2.0" panose="020B0502020204020303" pitchFamily="34" charset="0"/>
              </a:rPr>
              <a:t>LARGE INTESTINE</a:t>
            </a:r>
          </a:p>
          <a:p>
            <a:pPr lvl="0">
              <a:defRPr/>
            </a:pPr>
            <a:r>
              <a:rPr lang="en-GB" dirty="0">
                <a:solidFill>
                  <a:srgbClr val="000000"/>
                </a:solidFill>
                <a:latin typeface="Oriflame Sans 2.0" panose="020B0502020204020303" pitchFamily="34" charset="0"/>
              </a:rPr>
              <a:t>Glucomannan is partly eaten by gut bacteria, helping produce beneficial compounds that support gut health</a:t>
            </a:r>
          </a:p>
        </p:txBody>
      </p:sp>
      <p:sp>
        <p:nvSpPr>
          <p:cNvPr id="13" name="TextBox 12">
            <a:extLst>
              <a:ext uri="{FF2B5EF4-FFF2-40B4-BE49-F238E27FC236}">
                <a16:creationId xmlns:a16="http://schemas.microsoft.com/office/drawing/2014/main" id="{235A41D7-558C-4204-A0CA-38DCE739ADAD}"/>
              </a:ext>
            </a:extLst>
          </p:cNvPr>
          <p:cNvSpPr txBox="1"/>
          <p:nvPr/>
        </p:nvSpPr>
        <p:spPr>
          <a:xfrm>
            <a:off x="4494828" y="5777380"/>
            <a:ext cx="3157680" cy="923330"/>
          </a:xfrm>
          <a:prstGeom prst="rect">
            <a:avLst/>
          </a:prstGeom>
          <a:noFill/>
        </p:spPr>
        <p:txBody>
          <a:bodyPr wrap="square">
            <a:spAutoFit/>
          </a:bodyPr>
          <a:lstStyle/>
          <a:p>
            <a:pPr lvl="0" algn="ctr">
              <a:defRPr/>
            </a:pPr>
            <a:r>
              <a:rPr lang="en-GB" b="1" dirty="0">
                <a:solidFill>
                  <a:srgbClr val="000000"/>
                </a:solidFill>
                <a:highlight>
                  <a:srgbClr val="9CDABC"/>
                </a:highlight>
                <a:latin typeface="Oriflame Sans 2.0" panose="020B0502020204020303" pitchFamily="34" charset="0"/>
              </a:rPr>
              <a:t>IMPORTANT TO ALWAYS CONSUME WITH SUFFICIENT WATER! </a:t>
            </a:r>
            <a:endParaRPr lang="en-GB" dirty="0">
              <a:solidFill>
                <a:srgbClr val="000000"/>
              </a:solidFill>
              <a:highlight>
                <a:srgbClr val="9CDABC"/>
              </a:highlight>
              <a:latin typeface="Oriflame Sans 2.0" panose="020B0502020204020303" pitchFamily="34" charset="0"/>
            </a:endParaRPr>
          </a:p>
        </p:txBody>
      </p:sp>
      <p:sp>
        <p:nvSpPr>
          <p:cNvPr id="15" name="Title 14">
            <a:extLst>
              <a:ext uri="{FF2B5EF4-FFF2-40B4-BE49-F238E27FC236}">
                <a16:creationId xmlns:a16="http://schemas.microsoft.com/office/drawing/2014/main" id="{C5C344D9-2CEA-26D8-BD89-412D13AE9EE5}"/>
              </a:ext>
            </a:extLst>
          </p:cNvPr>
          <p:cNvSpPr>
            <a:spLocks noGrp="1"/>
          </p:cNvSpPr>
          <p:nvPr>
            <p:ph type="title"/>
          </p:nvPr>
        </p:nvSpPr>
        <p:spPr>
          <a:xfrm>
            <a:off x="550864" y="657225"/>
            <a:ext cx="3569834" cy="1205658"/>
          </a:xfrm>
        </p:spPr>
        <p:txBody>
          <a:bodyPr anchor="t"/>
          <a:lstStyle/>
          <a:p>
            <a:r>
              <a:rPr lang="en-GB" sz="3200" dirty="0">
                <a:highlight>
                  <a:srgbClr val="FFAAD2"/>
                </a:highlight>
              </a:rPr>
              <a:t>How does glucomannan </a:t>
            </a:r>
            <a:br>
              <a:rPr lang="en-GB" sz="3200" dirty="0">
                <a:highlight>
                  <a:srgbClr val="FFAAD2"/>
                </a:highlight>
              </a:rPr>
            </a:br>
            <a:r>
              <a:rPr lang="en-GB" sz="3200" dirty="0">
                <a:highlight>
                  <a:srgbClr val="FFAAD2"/>
                </a:highlight>
              </a:rPr>
              <a:t>work in the body?</a:t>
            </a:r>
          </a:p>
        </p:txBody>
      </p:sp>
    </p:spTree>
    <p:extLst>
      <p:ext uri="{BB962C8B-B14F-4D97-AF65-F5344CB8AC3E}">
        <p14:creationId xmlns:p14="http://schemas.microsoft.com/office/powerpoint/2010/main" val="3441628272"/>
      </p:ext>
    </p:extLst>
  </p:cSld>
  <p:clrMapOvr>
    <a:masterClrMapping/>
  </p:clrMapOvr>
  <mc:AlternateContent xmlns:mc="http://schemas.openxmlformats.org/markup-compatibility/2006" xmlns:p14="http://schemas.microsoft.com/office/powerpoint/2010/main">
    <mc:Choice Requires="p14">
      <p:transition spd="med" p14:dur="700" advTm="855706">
        <p:fade/>
      </p:transition>
    </mc:Choice>
    <mc:Fallback xmlns="">
      <p:transition spd="med" advTm="8557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53" presetClass="entr" presetSubtype="16" fill="hold" grpId="0" nodeType="withEffect">
                                  <p:stCondLst>
                                    <p:cond delay="45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75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8)">
                                      <p:cBhvr>
                                        <p:cTn id="33" dur="1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left)">
                                      <p:cBhvr>
                                        <p:cTn id="36" dur="500"/>
                                        <p:tgtEl>
                                          <p:spTgt spid="7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4" grpId="0" animBg="1"/>
      <p:bldP spid="5" grpId="0" animBg="1"/>
      <p:bldP spid="7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D24A5-CA74-675C-D48F-42D83EEC0D16}"/>
              </a:ext>
            </a:extLst>
          </p:cNvPr>
          <p:cNvSpPr>
            <a:spLocks noGrp="1"/>
          </p:cNvSpPr>
          <p:nvPr>
            <p:ph type="title"/>
          </p:nvPr>
        </p:nvSpPr>
        <p:spPr/>
        <p:txBody>
          <a:bodyPr/>
          <a:lstStyle/>
          <a:p>
            <a:pPr algn="ctr"/>
            <a:r>
              <a:rPr lang="en-GB" sz="3200" dirty="0">
                <a:highlight>
                  <a:srgbClr val="FFAAD2"/>
                </a:highlight>
              </a:rPr>
              <a:t>Can be paired with all other Wellosophy products!</a:t>
            </a:r>
            <a:endParaRPr lang="en-SE" sz="3200" dirty="0">
              <a:highlight>
                <a:srgbClr val="FFAAD2"/>
              </a:highlight>
            </a:endParaRPr>
          </a:p>
        </p:txBody>
      </p:sp>
      <p:pic>
        <p:nvPicPr>
          <p:cNvPr id="25" name="Picture 24" descr="A green and white box with a label&#10;&#10;AI-generated content may be incorrect.">
            <a:extLst>
              <a:ext uri="{FF2B5EF4-FFF2-40B4-BE49-F238E27FC236}">
                <a16:creationId xmlns:a16="http://schemas.microsoft.com/office/drawing/2014/main" id="{C232F34C-DF41-5BA6-3BA4-AED94E093FC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17437" y="2824584"/>
            <a:ext cx="3718858" cy="1617092"/>
          </a:xfrm>
          <a:prstGeom prst="rect">
            <a:avLst/>
          </a:prstGeom>
          <a:effectLst>
            <a:outerShdw blurRad="50800" dist="38100" dir="2700000" algn="tl" rotWithShape="0">
              <a:prstClr val="black">
                <a:alpha val="40000"/>
              </a:prstClr>
            </a:outerShdw>
          </a:effectLst>
        </p:spPr>
      </p:pic>
      <p:pic>
        <p:nvPicPr>
          <p:cNvPr id="26" name="Graphic 25" descr="Add with solid fill">
            <a:extLst>
              <a:ext uri="{FF2B5EF4-FFF2-40B4-BE49-F238E27FC236}">
                <a16:creationId xmlns:a16="http://schemas.microsoft.com/office/drawing/2014/main" id="{D6F450E5-26A1-EBAC-33AF-7B235000BD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03782" y="3234011"/>
            <a:ext cx="914400" cy="914400"/>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479B944F-1404-86B0-DC9E-F4373CF2B421}"/>
              </a:ext>
            </a:extLst>
          </p:cNvPr>
          <p:cNvSpPr txBox="1"/>
          <p:nvPr/>
        </p:nvSpPr>
        <p:spPr>
          <a:xfrm>
            <a:off x="1942477" y="5951986"/>
            <a:ext cx="8431921"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dirty="0">
                <a:highlight>
                  <a:srgbClr val="FFAAD2"/>
                </a:highlight>
                <a:latin typeface="Oriflame Sans 2.0" panose="020B0502020204020303" pitchFamily="34" charset="0"/>
              </a:rPr>
              <a:t>It’s advisable not to start consuming several fibre-containing products at once.</a:t>
            </a:r>
          </a:p>
          <a:p>
            <a:pPr marR="0" lvl="0" algn="ctr" defTabSz="914400" rtl="0" eaLnBrk="1" fontAlgn="auto" latinLnBrk="0" hangingPunct="1">
              <a:lnSpc>
                <a:spcPct val="100000"/>
              </a:lnSpc>
              <a:spcBef>
                <a:spcPts val="0"/>
              </a:spcBef>
              <a:spcAft>
                <a:spcPts val="0"/>
              </a:spcAft>
              <a:buClrTx/>
              <a:buSzTx/>
              <a:tabLst/>
              <a:defRPr/>
            </a:pPr>
            <a:r>
              <a:rPr lang="en-GB" dirty="0">
                <a:highlight>
                  <a:srgbClr val="FFAAD2"/>
                </a:highlight>
                <a:latin typeface="Oriflame Sans 2.0" panose="020B0502020204020303" pitchFamily="34" charset="0"/>
              </a:rPr>
              <a:t>Incorporate them gradually in your diet instead.</a:t>
            </a:r>
          </a:p>
        </p:txBody>
      </p:sp>
      <p:grpSp>
        <p:nvGrpSpPr>
          <p:cNvPr id="30" name="Group 29">
            <a:extLst>
              <a:ext uri="{FF2B5EF4-FFF2-40B4-BE49-F238E27FC236}">
                <a16:creationId xmlns:a16="http://schemas.microsoft.com/office/drawing/2014/main" id="{3EA35382-2089-7AC9-A289-723E83F4F646}"/>
              </a:ext>
            </a:extLst>
          </p:cNvPr>
          <p:cNvGrpSpPr/>
          <p:nvPr/>
        </p:nvGrpSpPr>
        <p:grpSpPr>
          <a:xfrm>
            <a:off x="4586007" y="1871794"/>
            <a:ext cx="7303955" cy="3419798"/>
            <a:chOff x="4586007" y="1871794"/>
            <a:chExt cx="7303955" cy="3419798"/>
          </a:xfrm>
        </p:grpSpPr>
        <p:pic>
          <p:nvPicPr>
            <p:cNvPr id="5" name="Picture 4" descr="A can of protein powder&#10;&#10;Description automatically generated">
              <a:extLst>
                <a:ext uri="{FF2B5EF4-FFF2-40B4-BE49-F238E27FC236}">
                  <a16:creationId xmlns:a16="http://schemas.microsoft.com/office/drawing/2014/main" id="{F39290EB-22D8-1840-47D2-42D63FACF4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89819" y="3336993"/>
              <a:ext cx="1851956" cy="1851956"/>
            </a:xfrm>
            <a:prstGeom prst="rect">
              <a:avLst/>
            </a:prstGeom>
            <a:effectLst>
              <a:outerShdw blurRad="50800" dist="38100" dir="2700000" algn="tl" rotWithShape="0">
                <a:prstClr val="black">
                  <a:alpha val="40000"/>
                </a:prstClr>
              </a:outerShdw>
            </a:effectLst>
          </p:spPr>
        </p:pic>
        <p:pic>
          <p:nvPicPr>
            <p:cNvPr id="6" name="Picture 5" descr="A can of food on a black background&#10;&#10;Description automatically generated">
              <a:extLst>
                <a:ext uri="{FF2B5EF4-FFF2-40B4-BE49-F238E27FC236}">
                  <a16:creationId xmlns:a16="http://schemas.microsoft.com/office/drawing/2014/main" id="{A8FFDBBD-2828-F66C-5E2D-F42C3B7F8F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98972" y="3218169"/>
              <a:ext cx="2049534" cy="2049534"/>
            </a:xfrm>
            <a:prstGeom prst="rect">
              <a:avLst/>
            </a:prstGeom>
            <a:effectLst>
              <a:outerShdw blurRad="50800" dist="38100" dir="2700000" algn="tl" rotWithShape="0">
                <a:prstClr val="black">
                  <a:alpha val="40000"/>
                </a:prstClr>
              </a:outerShdw>
            </a:effectLst>
          </p:spPr>
        </p:pic>
        <p:pic>
          <p:nvPicPr>
            <p:cNvPr id="7" name="Picture 6" descr="A can of soup on a black background&#10;&#10;Description automatically generated">
              <a:extLst>
                <a:ext uri="{FF2B5EF4-FFF2-40B4-BE49-F238E27FC236}">
                  <a16:creationId xmlns:a16="http://schemas.microsoft.com/office/drawing/2014/main" id="{68002E1D-04A0-8EC5-BC03-05CA94778F8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35024" y="3234011"/>
              <a:ext cx="1954938" cy="1954938"/>
            </a:xfrm>
            <a:prstGeom prst="rect">
              <a:avLst/>
            </a:prstGeom>
            <a:effectLst>
              <a:outerShdw blurRad="50800" dist="38100" dir="2700000" algn="tl" rotWithShape="0">
                <a:prstClr val="black">
                  <a:alpha val="40000"/>
                </a:prstClr>
              </a:outerShdw>
            </a:effectLst>
          </p:spPr>
        </p:pic>
        <p:pic>
          <p:nvPicPr>
            <p:cNvPr id="8" name="Picture 7" descr="A pink and white container with a label&#10;&#10;Description automatically generated">
              <a:extLst>
                <a:ext uri="{FF2B5EF4-FFF2-40B4-BE49-F238E27FC236}">
                  <a16:creationId xmlns:a16="http://schemas.microsoft.com/office/drawing/2014/main" id="{8917D3B3-3C1E-B323-2AA1-57B33AD5FC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45848" y="2030436"/>
              <a:ext cx="1456631" cy="1456631"/>
            </a:xfrm>
            <a:prstGeom prst="rect">
              <a:avLst/>
            </a:prstGeom>
            <a:effectLst>
              <a:outerShdw blurRad="50800" dist="38100" dir="2700000" algn="tl" rotWithShape="0">
                <a:prstClr val="black">
                  <a:alpha val="40000"/>
                </a:prstClr>
              </a:outerShdw>
            </a:effectLst>
          </p:spPr>
        </p:pic>
        <p:pic>
          <p:nvPicPr>
            <p:cNvPr id="9" name="Picture 8" descr="A can of chocolate shake&#10;&#10;Description automatically generated">
              <a:extLst>
                <a:ext uri="{FF2B5EF4-FFF2-40B4-BE49-F238E27FC236}">
                  <a16:creationId xmlns:a16="http://schemas.microsoft.com/office/drawing/2014/main" id="{60DDCEE4-E697-E991-CFB0-EA2D48D7B00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85951" y="2019361"/>
              <a:ext cx="1456631" cy="1456631"/>
            </a:xfrm>
            <a:prstGeom prst="rect">
              <a:avLst/>
            </a:prstGeom>
            <a:effectLst>
              <a:outerShdw blurRad="50800" dist="38100" dir="2700000" algn="tl" rotWithShape="0">
                <a:prstClr val="black">
                  <a:alpha val="40000"/>
                </a:prstClr>
              </a:outerShdw>
            </a:effectLst>
          </p:spPr>
        </p:pic>
        <p:pic>
          <p:nvPicPr>
            <p:cNvPr id="10" name="Picture 9" descr="A can of vanilla shake&#10;&#10;Description automatically generated">
              <a:extLst>
                <a:ext uri="{FF2B5EF4-FFF2-40B4-BE49-F238E27FC236}">
                  <a16:creationId xmlns:a16="http://schemas.microsoft.com/office/drawing/2014/main" id="{D814A2C8-123B-09F2-32B3-0C85FB28EB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34329" y="2008286"/>
              <a:ext cx="1456631" cy="1456631"/>
            </a:xfrm>
            <a:prstGeom prst="rect">
              <a:avLst/>
            </a:prstGeom>
            <a:effectLst>
              <a:outerShdw blurRad="50800" dist="38100" dir="2700000" algn="tl" rotWithShape="0">
                <a:prstClr val="black">
                  <a:alpha val="40000"/>
                </a:prstClr>
              </a:outerShdw>
            </a:effectLst>
          </p:spPr>
        </p:pic>
        <p:pic>
          <p:nvPicPr>
            <p:cNvPr id="14" name="Picture 13" descr="A white container with a label&#10;&#10;Description automatically generated">
              <a:extLst>
                <a:ext uri="{FF2B5EF4-FFF2-40B4-BE49-F238E27FC236}">
                  <a16:creationId xmlns:a16="http://schemas.microsoft.com/office/drawing/2014/main" id="{55938426-620A-AD38-3E33-E32791A4E38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67676" y="3207842"/>
              <a:ext cx="889665" cy="889665"/>
            </a:xfrm>
            <a:prstGeom prst="rect">
              <a:avLst/>
            </a:prstGeom>
            <a:effectLst>
              <a:outerShdw blurRad="50800" dist="38100" dir="2700000" algn="tl" rotWithShape="0">
                <a:prstClr val="black">
                  <a:alpha val="40000"/>
                </a:prstClr>
              </a:outerShdw>
            </a:effectLst>
          </p:spPr>
        </p:pic>
        <p:pic>
          <p:nvPicPr>
            <p:cNvPr id="15" name="Picture 14" descr="A white bottle with blue label&#10;&#10;Description automatically generated">
              <a:extLst>
                <a:ext uri="{FF2B5EF4-FFF2-40B4-BE49-F238E27FC236}">
                  <a16:creationId xmlns:a16="http://schemas.microsoft.com/office/drawing/2014/main" id="{3F6A2EC0-638C-5BE5-8A14-FBD0395D343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31844" y="3865745"/>
              <a:ext cx="1425847" cy="1425847"/>
            </a:xfrm>
            <a:prstGeom prst="rect">
              <a:avLst/>
            </a:prstGeom>
            <a:effectLst>
              <a:outerShdw blurRad="50800" dist="38100" dir="2700000" algn="tl" rotWithShape="0">
                <a:prstClr val="black">
                  <a:alpha val="40000"/>
                </a:prstClr>
              </a:outerShdw>
            </a:effectLst>
          </p:spPr>
        </p:pic>
        <p:pic>
          <p:nvPicPr>
            <p:cNvPr id="16" name="Picture 15" descr="A white container with blue label&#10;&#10;Description automatically generated">
              <a:extLst>
                <a:ext uri="{FF2B5EF4-FFF2-40B4-BE49-F238E27FC236}">
                  <a16:creationId xmlns:a16="http://schemas.microsoft.com/office/drawing/2014/main" id="{41D601A4-1DC0-7956-E459-A13A48F73F3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86007" y="4246130"/>
              <a:ext cx="889665" cy="1010488"/>
            </a:xfrm>
            <a:prstGeom prst="rect">
              <a:avLst/>
            </a:prstGeom>
            <a:effectLst>
              <a:outerShdw blurRad="50800" dist="38100" dir="2700000" algn="tl" rotWithShape="0">
                <a:prstClr val="black">
                  <a:alpha val="40000"/>
                </a:prstClr>
              </a:outerShdw>
            </a:effectLst>
          </p:spPr>
        </p:pic>
        <p:pic>
          <p:nvPicPr>
            <p:cNvPr id="17" name="Picture 16" descr="A white bottle with blue label&#10;&#10;Description automatically generated">
              <a:extLst>
                <a:ext uri="{FF2B5EF4-FFF2-40B4-BE49-F238E27FC236}">
                  <a16:creationId xmlns:a16="http://schemas.microsoft.com/office/drawing/2014/main" id="{DFECDF41-174D-879A-B2C4-BBA0C9C45EC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032963" y="2755512"/>
              <a:ext cx="1456631" cy="1456631"/>
            </a:xfrm>
            <a:prstGeom prst="rect">
              <a:avLst/>
            </a:prstGeom>
            <a:effectLst>
              <a:outerShdw blurRad="50800" dist="38100" dir="2700000" algn="tl" rotWithShape="0">
                <a:prstClr val="black">
                  <a:alpha val="40000"/>
                </a:prstClr>
              </a:outerShdw>
            </a:effectLst>
          </p:spPr>
        </p:pic>
        <p:pic>
          <p:nvPicPr>
            <p:cNvPr id="18" name="Picture 17" descr="A white bottle with purple label&#10;&#10;Description automatically generated">
              <a:extLst>
                <a:ext uri="{FF2B5EF4-FFF2-40B4-BE49-F238E27FC236}">
                  <a16:creationId xmlns:a16="http://schemas.microsoft.com/office/drawing/2014/main" id="{452E2848-2DA4-CFEA-0FF3-F000A50B0C3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436053" y="2755511"/>
              <a:ext cx="1456631" cy="1456631"/>
            </a:xfrm>
            <a:prstGeom prst="rect">
              <a:avLst/>
            </a:prstGeom>
            <a:effectLst>
              <a:outerShdw blurRad="50800" dist="38100" dir="2700000" algn="tl" rotWithShape="0">
                <a:prstClr val="black">
                  <a:alpha val="40000"/>
                </a:prstClr>
              </a:outerShdw>
            </a:effectLst>
          </p:spPr>
        </p:pic>
        <p:pic>
          <p:nvPicPr>
            <p:cNvPr id="19" name="Picture 18" descr="A white bottle with a label&#10;&#10;Description automatically generated">
              <a:extLst>
                <a:ext uri="{FF2B5EF4-FFF2-40B4-BE49-F238E27FC236}">
                  <a16:creationId xmlns:a16="http://schemas.microsoft.com/office/drawing/2014/main" id="{362D6929-A23F-6945-D478-29F472957CA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609177" y="2755512"/>
              <a:ext cx="1456631" cy="1456631"/>
            </a:xfrm>
            <a:prstGeom prst="rect">
              <a:avLst/>
            </a:prstGeom>
            <a:effectLst>
              <a:outerShdw blurRad="50800" dist="38100" dir="2700000" algn="tl" rotWithShape="0">
                <a:prstClr val="black">
                  <a:alpha val="40000"/>
                </a:prstClr>
              </a:outerShdw>
            </a:effectLst>
          </p:spPr>
        </p:pic>
        <p:pic>
          <p:nvPicPr>
            <p:cNvPr id="20" name="Picture 19" descr="A white container with a label&#10;&#10;Description automatically generated">
              <a:extLst>
                <a:ext uri="{FF2B5EF4-FFF2-40B4-BE49-F238E27FC236}">
                  <a16:creationId xmlns:a16="http://schemas.microsoft.com/office/drawing/2014/main" id="{62929C16-5F33-3B6A-2C18-4FC032B63CB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436323" y="4231147"/>
              <a:ext cx="1389432" cy="996757"/>
            </a:xfrm>
            <a:prstGeom prst="rect">
              <a:avLst/>
            </a:prstGeom>
            <a:effectLst>
              <a:outerShdw blurRad="50800" dist="38100" dir="2700000" algn="tl" rotWithShape="0">
                <a:prstClr val="black">
                  <a:alpha val="40000"/>
                </a:prstClr>
              </a:outerShdw>
            </a:effectLst>
          </p:spPr>
        </p:pic>
        <p:pic>
          <p:nvPicPr>
            <p:cNvPr id="21" name="Picture 20" descr="A white bottle with a green label&#10;&#10;Description automatically generated">
              <a:extLst>
                <a:ext uri="{FF2B5EF4-FFF2-40B4-BE49-F238E27FC236}">
                  <a16:creationId xmlns:a16="http://schemas.microsoft.com/office/drawing/2014/main" id="{0D74FBB5-6B00-63D6-2A12-6FA64E23DAA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081235" y="4055646"/>
              <a:ext cx="710176" cy="1114346"/>
            </a:xfrm>
            <a:prstGeom prst="rect">
              <a:avLst/>
            </a:prstGeom>
            <a:effectLst>
              <a:outerShdw blurRad="50800" dist="38100" dir="2700000" algn="tl" rotWithShape="0">
                <a:prstClr val="black">
                  <a:alpha val="40000"/>
                </a:prstClr>
              </a:outerShdw>
            </a:effectLst>
          </p:spPr>
        </p:pic>
        <p:pic>
          <p:nvPicPr>
            <p:cNvPr id="22" name="Picture 21" descr="A white bottle with a purple label&#10;&#10;Description automatically generated">
              <a:extLst>
                <a:ext uri="{FF2B5EF4-FFF2-40B4-BE49-F238E27FC236}">
                  <a16:creationId xmlns:a16="http://schemas.microsoft.com/office/drawing/2014/main" id="{9C003BE6-9E74-2B67-5F9E-AE4C1E213EE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749345" y="3960292"/>
              <a:ext cx="933482" cy="1256652"/>
            </a:xfrm>
            <a:prstGeom prst="rect">
              <a:avLst/>
            </a:prstGeom>
            <a:effectLst>
              <a:outerShdw blurRad="50800" dist="38100" dir="2700000" algn="tl" rotWithShape="0">
                <a:prstClr val="black">
                  <a:alpha val="40000"/>
                </a:prstClr>
              </a:outerShdw>
            </a:effectLst>
          </p:spPr>
        </p:pic>
        <p:pic>
          <p:nvPicPr>
            <p:cNvPr id="23" name="Picture 22" descr="A blue package with text on it&#10;&#10;Description automatically generated">
              <a:extLst>
                <a:ext uri="{FF2B5EF4-FFF2-40B4-BE49-F238E27FC236}">
                  <a16:creationId xmlns:a16="http://schemas.microsoft.com/office/drawing/2014/main" id="{A2EE70B5-8CDD-7B51-4569-C42AA9081BC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599797" y="1871794"/>
              <a:ext cx="1218675" cy="1218675"/>
            </a:xfrm>
            <a:prstGeom prst="rect">
              <a:avLst/>
            </a:prstGeom>
            <a:effectLst>
              <a:outerShdw blurRad="50800" dist="38100" dir="2700000" algn="tl" rotWithShape="0">
                <a:prstClr val="black">
                  <a:alpha val="40000"/>
                </a:prstClr>
              </a:outerShdw>
            </a:effectLst>
          </p:spPr>
        </p:pic>
        <p:pic>
          <p:nvPicPr>
            <p:cNvPr id="24" name="Picture 23" descr="A box of medicine on a black background&#10;&#10;Description automatically generated">
              <a:extLst>
                <a:ext uri="{FF2B5EF4-FFF2-40B4-BE49-F238E27FC236}">
                  <a16:creationId xmlns:a16="http://schemas.microsoft.com/office/drawing/2014/main" id="{A11A21F8-E65F-FA36-094C-4D8B8FECFC45}"/>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742292" y="1871794"/>
              <a:ext cx="1218675" cy="1218675"/>
            </a:xfrm>
            <a:prstGeom prst="rect">
              <a:avLst/>
            </a:prstGeom>
            <a:effectLst>
              <a:outerShdw blurRad="50800" dist="38100" dir="2700000" algn="tl" rotWithShape="0">
                <a:prstClr val="black">
                  <a:alpha val="40000"/>
                </a:prstClr>
              </a:outerShdw>
            </a:effectLst>
          </p:spPr>
        </p:pic>
        <p:pic>
          <p:nvPicPr>
            <p:cNvPr id="13" name="Picture 12" descr="A white bottle with green label&#10;&#10;Description automatically generated">
              <a:extLst>
                <a:ext uri="{FF2B5EF4-FFF2-40B4-BE49-F238E27FC236}">
                  <a16:creationId xmlns:a16="http://schemas.microsoft.com/office/drawing/2014/main" id="{00229235-BAD1-9A8D-DB97-61930FBBE2E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158438" y="3852613"/>
              <a:ext cx="1404005" cy="1404005"/>
            </a:xfrm>
            <a:prstGeom prst="rect">
              <a:avLst/>
            </a:prstGeom>
            <a:effectLst>
              <a:outerShdw blurRad="50800" dist="38100" dir="2700000" algn="tl" rotWithShape="0">
                <a:prstClr val="black">
                  <a:alpha val="40000"/>
                </a:prstClr>
              </a:outerShdw>
            </a:effectLst>
          </p:spPr>
        </p:pic>
        <p:pic>
          <p:nvPicPr>
            <p:cNvPr id="27" name="Picture 26" descr="A pink package with a glass of pink liquid&#10;&#10;AI-generated content may be incorrect.">
              <a:extLst>
                <a:ext uri="{FF2B5EF4-FFF2-40B4-BE49-F238E27FC236}">
                  <a16:creationId xmlns:a16="http://schemas.microsoft.com/office/drawing/2014/main" id="{07C50943-85C4-3247-1535-E2E95AA3535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365593" y="2586337"/>
              <a:ext cx="1524209" cy="1524209"/>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70236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nodeType="with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195D-B58A-E0C0-9567-4C029CAB35D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02" y="-2"/>
            <a:ext cx="12190798" cy="6858001"/>
          </a:xfrm>
          <a:prstGeom prst="rect">
            <a:avLst/>
          </a:prstGeom>
          <a:noFill/>
        </p:spPr>
      </p:pic>
      <p:sp>
        <p:nvSpPr>
          <p:cNvPr id="2" name="Title 1">
            <a:extLst>
              <a:ext uri="{FF2B5EF4-FFF2-40B4-BE49-F238E27FC236}">
                <a16:creationId xmlns:a16="http://schemas.microsoft.com/office/drawing/2014/main" id="{7ABB5F77-3257-B87B-2D70-D4708A099727}"/>
              </a:ext>
            </a:extLst>
          </p:cNvPr>
          <p:cNvSpPr>
            <a:spLocks noGrp="1"/>
          </p:cNvSpPr>
          <p:nvPr>
            <p:ph type="title"/>
          </p:nvPr>
        </p:nvSpPr>
        <p:spPr>
          <a:xfrm>
            <a:off x="2198825" y="598985"/>
            <a:ext cx="7794350" cy="816152"/>
          </a:xfrm>
        </p:spPr>
        <p:txBody>
          <a:bodyPr anchor="t">
            <a:normAutofit/>
          </a:bodyPr>
          <a:lstStyle/>
          <a:p>
            <a:r>
              <a:rPr lang="en-GB" sz="3200" dirty="0">
                <a:solidFill>
                  <a:schemeClr val="tx1"/>
                </a:solidFill>
                <a:highlight>
                  <a:srgbClr val="9CDABC"/>
                </a:highlight>
              </a:rPr>
              <a:t>Your two-step daily duo for better habits</a:t>
            </a:r>
            <a:endParaRPr lang="en-SE" sz="3200" dirty="0">
              <a:solidFill>
                <a:schemeClr val="tx1"/>
              </a:solidFill>
              <a:highlight>
                <a:srgbClr val="9CDABC"/>
              </a:highlight>
            </a:endParaRPr>
          </a:p>
        </p:txBody>
      </p:sp>
    </p:spTree>
    <p:extLst>
      <p:ext uri="{BB962C8B-B14F-4D97-AF65-F5344CB8AC3E}">
        <p14:creationId xmlns:p14="http://schemas.microsoft.com/office/powerpoint/2010/main" val="127634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lass of liquid and a bottle of liquid&#10;&#10;AI-generated content may be incorrect.">
            <a:extLst>
              <a:ext uri="{FF2B5EF4-FFF2-40B4-BE49-F238E27FC236}">
                <a16:creationId xmlns:a16="http://schemas.microsoft.com/office/drawing/2014/main" id="{0FE3CDBB-65CE-70DC-15BE-11121EC3A86C}"/>
              </a:ext>
            </a:extLst>
          </p:cNvPr>
          <p:cNvPicPr>
            <a:picLocks noChangeAspect="1"/>
          </p:cNvPicPr>
          <p:nvPr/>
        </p:nvPicPr>
        <p:blipFill>
          <a:blip r:embed="rId3" cstate="print">
            <a:extLst>
              <a:ext uri="{28A0092B-C50C-407E-A947-70E740481C1C}">
                <a14:useLocalDpi xmlns:a14="http://schemas.microsoft.com/office/drawing/2010/main"/>
              </a:ext>
            </a:extLst>
          </a:blip>
          <a:srcRect r="-10"/>
          <a:stretch>
            <a:fillRect/>
          </a:stretch>
        </p:blipFill>
        <p:spPr>
          <a:xfrm>
            <a:off x="1202" y="-2"/>
            <a:ext cx="12190798" cy="6858001"/>
          </a:xfrm>
          <a:prstGeom prst="rect">
            <a:avLst/>
          </a:prstGeom>
          <a:noFill/>
        </p:spPr>
      </p:pic>
      <p:sp>
        <p:nvSpPr>
          <p:cNvPr id="5" name="Title 4">
            <a:extLst>
              <a:ext uri="{FF2B5EF4-FFF2-40B4-BE49-F238E27FC236}">
                <a16:creationId xmlns:a16="http://schemas.microsoft.com/office/drawing/2014/main" id="{7650F668-623F-B9B8-D0DD-1F0D32650E2B}"/>
              </a:ext>
            </a:extLst>
          </p:cNvPr>
          <p:cNvSpPr>
            <a:spLocks noGrp="1"/>
          </p:cNvSpPr>
          <p:nvPr>
            <p:ph type="title"/>
          </p:nvPr>
        </p:nvSpPr>
        <p:spPr/>
        <p:txBody>
          <a:bodyPr anchor="t">
            <a:normAutofit/>
          </a:bodyPr>
          <a:lstStyle/>
          <a:p>
            <a:pPr algn="ctr"/>
            <a:r>
              <a:rPr lang="en-GB" sz="3200" dirty="0">
                <a:solidFill>
                  <a:schemeClr val="tx1"/>
                </a:solidFill>
                <a:highlight>
                  <a:srgbClr val="9CDABC"/>
                </a:highlight>
              </a:rPr>
              <a:t>Complement each other!</a:t>
            </a:r>
            <a:endParaRPr lang="en-SE" sz="3200" dirty="0">
              <a:solidFill>
                <a:schemeClr val="tx1"/>
              </a:solidFill>
              <a:highlight>
                <a:srgbClr val="9CDABC"/>
              </a:highlight>
            </a:endParaRPr>
          </a:p>
        </p:txBody>
      </p:sp>
      <p:sp>
        <p:nvSpPr>
          <p:cNvPr id="16" name="Content Placeholder 15">
            <a:extLst>
              <a:ext uri="{FF2B5EF4-FFF2-40B4-BE49-F238E27FC236}">
                <a16:creationId xmlns:a16="http://schemas.microsoft.com/office/drawing/2014/main" id="{8B55E577-2F6D-8E32-D539-D7994CA5DF40}"/>
              </a:ext>
            </a:extLst>
          </p:cNvPr>
          <p:cNvSpPr>
            <a:spLocks noGrp="1"/>
          </p:cNvSpPr>
          <p:nvPr>
            <p:ph idx="13"/>
          </p:nvPr>
        </p:nvSpPr>
        <p:spPr>
          <a:xfrm>
            <a:off x="483132" y="1141422"/>
            <a:ext cx="11225736" cy="816151"/>
          </a:xfrm>
        </p:spPr>
        <p:txBody>
          <a:bodyPr/>
          <a:lstStyle/>
          <a:p>
            <a:pPr algn="ctr"/>
            <a:r>
              <a:rPr lang="en-GB" dirty="0"/>
              <a:t>Perfect combo for Weight Management &amp; Metabolic Health</a:t>
            </a:r>
            <a:endParaRPr lang="en-SE" dirty="0"/>
          </a:p>
        </p:txBody>
      </p:sp>
      <p:sp>
        <p:nvSpPr>
          <p:cNvPr id="11" name="TextBox 10">
            <a:extLst>
              <a:ext uri="{FF2B5EF4-FFF2-40B4-BE49-F238E27FC236}">
                <a16:creationId xmlns:a16="http://schemas.microsoft.com/office/drawing/2014/main" id="{5285C4F9-4B33-B948-3D16-EBC0C29E6055}"/>
              </a:ext>
            </a:extLst>
          </p:cNvPr>
          <p:cNvSpPr txBox="1"/>
          <p:nvPr/>
        </p:nvSpPr>
        <p:spPr>
          <a:xfrm>
            <a:off x="1569268" y="5744703"/>
            <a:ext cx="9053464" cy="923330"/>
          </a:xfrm>
          <a:prstGeom prst="rect">
            <a:avLst/>
          </a:prstGeom>
          <a:noFill/>
        </p:spPr>
        <p:txBody>
          <a:bodyPr wrap="square">
            <a:spAutoFit/>
          </a:bodyPr>
          <a:lstStyle/>
          <a:p>
            <a:pPr algn="ctr"/>
            <a:r>
              <a:rPr lang="en-GB" sz="1800" b="0" i="0" u="none" strike="noStrike" baseline="0" dirty="0">
                <a:highlight>
                  <a:srgbClr val="9CDABC"/>
                </a:highlight>
                <a:latin typeface="Oriflame Sans 2.0" panose="020B0502020204020303" pitchFamily="34" charset="0"/>
              </a:rPr>
              <a:t>Together, they help you feel</a:t>
            </a:r>
          </a:p>
          <a:p>
            <a:pPr algn="ctr"/>
            <a:r>
              <a:rPr lang="en-GB" sz="1800" b="0" i="0" u="none" strike="noStrike" baseline="0" dirty="0">
                <a:highlight>
                  <a:srgbClr val="9CDABC"/>
                </a:highlight>
                <a:latin typeface="Oriflame Sans 2.0" panose="020B0502020204020303" pitchFamily="34" charset="0"/>
              </a:rPr>
              <a:t>in control of your energy, cravings and choices,</a:t>
            </a:r>
          </a:p>
          <a:p>
            <a:pPr algn="ctr"/>
            <a:r>
              <a:rPr lang="en-GB" sz="1800" b="0" i="0" u="none" strike="noStrike" baseline="0" dirty="0">
                <a:highlight>
                  <a:srgbClr val="9CDABC"/>
                </a:highlight>
                <a:latin typeface="Oriflame Sans 2.0" panose="020B0502020204020303" pitchFamily="34" charset="0"/>
              </a:rPr>
              <a:t>all day long.</a:t>
            </a:r>
            <a:endParaRPr lang="en-SE" dirty="0">
              <a:highlight>
                <a:srgbClr val="9CDABC"/>
              </a:highlight>
            </a:endParaRPr>
          </a:p>
        </p:txBody>
      </p:sp>
      <p:grpSp>
        <p:nvGrpSpPr>
          <p:cNvPr id="9" name="Group 8">
            <a:extLst>
              <a:ext uri="{FF2B5EF4-FFF2-40B4-BE49-F238E27FC236}">
                <a16:creationId xmlns:a16="http://schemas.microsoft.com/office/drawing/2014/main" id="{63CE31C3-06D1-3116-CCEF-6ECA375F5149}"/>
              </a:ext>
            </a:extLst>
          </p:cNvPr>
          <p:cNvGrpSpPr/>
          <p:nvPr/>
        </p:nvGrpSpPr>
        <p:grpSpPr>
          <a:xfrm>
            <a:off x="8031099" y="1563952"/>
            <a:ext cx="3542308" cy="1935893"/>
            <a:chOff x="8000107" y="1705945"/>
            <a:chExt cx="3542308" cy="1935893"/>
          </a:xfrm>
        </p:grpSpPr>
        <p:sp>
          <p:nvSpPr>
            <p:cNvPr id="8" name="TextBox 7">
              <a:extLst>
                <a:ext uri="{FF2B5EF4-FFF2-40B4-BE49-F238E27FC236}">
                  <a16:creationId xmlns:a16="http://schemas.microsoft.com/office/drawing/2014/main" id="{88E787AF-0929-15E3-F74C-EE1FA694C194}"/>
                </a:ext>
              </a:extLst>
            </p:cNvPr>
            <p:cNvSpPr txBox="1"/>
            <p:nvPr/>
          </p:nvSpPr>
          <p:spPr>
            <a:xfrm>
              <a:off x="8000107" y="1731119"/>
              <a:ext cx="3542308" cy="646331"/>
            </a:xfrm>
            <a:prstGeom prst="rect">
              <a:avLst/>
            </a:prstGeom>
            <a:noFill/>
          </p:spPr>
          <p:txBody>
            <a:bodyPr wrap="square">
              <a:spAutoFit/>
            </a:bodyPr>
            <a:lstStyle/>
            <a:p>
              <a:pPr algn="l"/>
              <a:r>
                <a:rPr lang="en-GB" sz="1800" b="0" i="0" u="none" strike="noStrike" baseline="0" dirty="0">
                  <a:latin typeface="Oriflame Sans 2.0" panose="020B0502020204020303" pitchFamily="34" charset="0"/>
                </a:rPr>
                <a:t>Gluco Shape helps steady blood sugar and boost fullness. </a:t>
              </a:r>
              <a:endParaRPr lang="en-SE" dirty="0"/>
            </a:p>
          </p:txBody>
        </p:sp>
        <p:pic>
          <p:nvPicPr>
            <p:cNvPr id="2" name="Picture 9" descr="Picture 9">
              <a:extLst>
                <a:ext uri="{FF2B5EF4-FFF2-40B4-BE49-F238E27FC236}">
                  <a16:creationId xmlns:a16="http://schemas.microsoft.com/office/drawing/2014/main" id="{C8BECB5C-D2C9-B2D5-A5D7-F46AAFA3970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5941663">
              <a:off x="9839218" y="2009437"/>
              <a:ext cx="1935893" cy="1328910"/>
            </a:xfrm>
            <a:prstGeom prst="rect">
              <a:avLst/>
            </a:prstGeom>
            <a:ln w="12700">
              <a:miter lim="400000"/>
            </a:ln>
          </p:spPr>
        </p:pic>
      </p:grpSp>
      <p:grpSp>
        <p:nvGrpSpPr>
          <p:cNvPr id="7" name="Group 6">
            <a:extLst>
              <a:ext uri="{FF2B5EF4-FFF2-40B4-BE49-F238E27FC236}">
                <a16:creationId xmlns:a16="http://schemas.microsoft.com/office/drawing/2014/main" id="{5B0B0E24-6DB5-1431-6CCF-EA68557CFCF4}"/>
              </a:ext>
            </a:extLst>
          </p:cNvPr>
          <p:cNvGrpSpPr/>
          <p:nvPr/>
        </p:nvGrpSpPr>
        <p:grpSpPr>
          <a:xfrm>
            <a:off x="483132" y="1809730"/>
            <a:ext cx="3090683" cy="1935893"/>
            <a:chOff x="538525" y="1846868"/>
            <a:chExt cx="3090683" cy="1935893"/>
          </a:xfrm>
        </p:grpSpPr>
        <p:sp>
          <p:nvSpPr>
            <p:cNvPr id="6" name="TextBox 5">
              <a:extLst>
                <a:ext uri="{FF2B5EF4-FFF2-40B4-BE49-F238E27FC236}">
                  <a16:creationId xmlns:a16="http://schemas.microsoft.com/office/drawing/2014/main" id="{467A6BA8-9D76-BFA6-2991-526B5B209B42}"/>
                </a:ext>
              </a:extLst>
            </p:cNvPr>
            <p:cNvSpPr txBox="1"/>
            <p:nvPr/>
          </p:nvSpPr>
          <p:spPr>
            <a:xfrm>
              <a:off x="538525" y="2267918"/>
              <a:ext cx="2488950" cy="923330"/>
            </a:xfrm>
            <a:prstGeom prst="rect">
              <a:avLst/>
            </a:prstGeom>
            <a:noFill/>
          </p:spPr>
          <p:txBody>
            <a:bodyPr wrap="square">
              <a:spAutoFit/>
            </a:bodyPr>
            <a:lstStyle/>
            <a:p>
              <a:pPr algn="l"/>
              <a:r>
                <a:rPr lang="en-GB" sz="1800" b="0" i="0" u="none" strike="noStrike" baseline="0" dirty="0">
                  <a:latin typeface="Oriflame Sans 2.0" panose="020B0502020204020303" pitchFamily="34" charset="0"/>
                </a:rPr>
                <a:t>Metabo Boost smooths cravings and energy dips. </a:t>
              </a:r>
              <a:endParaRPr lang="en-SE" dirty="0">
                <a:latin typeface="Oriflame Sans 2.0" panose="020B0502020204020303" pitchFamily="34" charset="0"/>
              </a:endParaRPr>
            </a:p>
          </p:txBody>
        </p:sp>
        <p:pic>
          <p:nvPicPr>
            <p:cNvPr id="4" name="Picture 20" descr="Picture 20">
              <a:extLst>
                <a:ext uri="{FF2B5EF4-FFF2-40B4-BE49-F238E27FC236}">
                  <a16:creationId xmlns:a16="http://schemas.microsoft.com/office/drawing/2014/main" id="{564D5145-42B6-D7C6-3965-851E5D3927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6110475" flipH="1">
              <a:off x="1996806" y="2150359"/>
              <a:ext cx="1935893" cy="1328911"/>
            </a:xfrm>
            <a:prstGeom prst="rect">
              <a:avLst/>
            </a:prstGeom>
            <a:ln w="12700">
              <a:miter lim="400000"/>
            </a:ln>
          </p:spPr>
        </p:pic>
      </p:grpSp>
    </p:spTree>
    <p:extLst>
      <p:ext uri="{BB962C8B-B14F-4D97-AF65-F5344CB8AC3E}">
        <p14:creationId xmlns:p14="http://schemas.microsoft.com/office/powerpoint/2010/main" val="41923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lass of pink liquid with ice&#10;&#10;AI-generated content may be incorrect.">
            <a:extLst>
              <a:ext uri="{FF2B5EF4-FFF2-40B4-BE49-F238E27FC236}">
                <a16:creationId xmlns:a16="http://schemas.microsoft.com/office/drawing/2014/main" id="{7F6AE482-9D5B-FFC6-F1F4-F1200788C01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9" name="Picture Placeholder 8" descr="A bowl of pills on a pink surface&#10;&#10;AI-generated content may be incorrect.">
            <a:extLst>
              <a:ext uri="{FF2B5EF4-FFF2-40B4-BE49-F238E27FC236}">
                <a16:creationId xmlns:a16="http://schemas.microsoft.com/office/drawing/2014/main" id="{4532F974-638D-681C-46DA-CBB07F5E7A43}"/>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1202" y="-2"/>
            <a:ext cx="6096000" cy="6858002"/>
          </a:xfrm>
        </p:spPr>
      </p:pic>
      <p:sp>
        <p:nvSpPr>
          <p:cNvPr id="24" name="Content Placeholder 3">
            <a:extLst>
              <a:ext uri="{FF2B5EF4-FFF2-40B4-BE49-F238E27FC236}">
                <a16:creationId xmlns:a16="http://schemas.microsoft.com/office/drawing/2014/main" id="{F95FE140-7562-C971-F99B-D3368D4C0551}"/>
              </a:ext>
            </a:extLst>
          </p:cNvPr>
          <p:cNvSpPr txBox="1">
            <a:spLocks/>
          </p:cNvSpPr>
          <p:nvPr/>
        </p:nvSpPr>
        <p:spPr>
          <a:xfrm>
            <a:off x="6652758" y="219228"/>
            <a:ext cx="4983685" cy="646332"/>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SzPct val="110000"/>
              <a:buFont typeface="Arial" panose="020B0604020202020204" pitchFamily="34" charset="0"/>
              <a:buChar char="•"/>
              <a:defRPr sz="1600" kern="1200">
                <a:solidFill>
                  <a:schemeClr val="tx1"/>
                </a:solidFill>
                <a:latin typeface="Oriflame Sans 2.0" panose="020B0502020204020303" pitchFamily="34" charset="0"/>
                <a:ea typeface="+mn-ea"/>
                <a:cs typeface="+mn-cs"/>
              </a:defRPr>
            </a:lvl1pPr>
            <a:lvl2pPr marL="501650" indent="-236538"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2pPr>
            <a:lvl3pPr marL="717550" indent="-2159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3pPr>
            <a:lvl4pPr marL="944563" indent="-246063"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4pPr>
            <a:lvl5pPr marL="1169988" indent="-225425"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b="1" noProof="0" dirty="0">
                <a:highlight>
                  <a:srgbClr val="9CDABC"/>
                </a:highlight>
              </a:rPr>
              <a:t>Gluco Shape</a:t>
            </a:r>
            <a:endParaRPr lang="en-GB" sz="3200" b="1" noProof="0" dirty="0"/>
          </a:p>
        </p:txBody>
      </p:sp>
      <p:sp>
        <p:nvSpPr>
          <p:cNvPr id="26" name="Content Placeholder 3">
            <a:extLst>
              <a:ext uri="{FF2B5EF4-FFF2-40B4-BE49-F238E27FC236}">
                <a16:creationId xmlns:a16="http://schemas.microsoft.com/office/drawing/2014/main" id="{3BD1A19B-403E-A044-41D4-9B3A8671B2DC}"/>
              </a:ext>
            </a:extLst>
          </p:cNvPr>
          <p:cNvSpPr txBox="1">
            <a:spLocks/>
          </p:cNvSpPr>
          <p:nvPr/>
        </p:nvSpPr>
        <p:spPr>
          <a:xfrm>
            <a:off x="472909" y="219228"/>
            <a:ext cx="4983685" cy="646332"/>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SzPct val="110000"/>
              <a:buFont typeface="Arial" panose="020B0604020202020204" pitchFamily="34" charset="0"/>
              <a:buChar char="•"/>
              <a:defRPr sz="1600" kern="1200">
                <a:solidFill>
                  <a:schemeClr val="tx1"/>
                </a:solidFill>
                <a:latin typeface="Oriflame Sans 2.0" panose="020B0502020204020303" pitchFamily="34" charset="0"/>
                <a:ea typeface="+mn-ea"/>
                <a:cs typeface="+mn-cs"/>
              </a:defRPr>
            </a:lvl1pPr>
            <a:lvl2pPr marL="501650" indent="-236538"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2pPr>
            <a:lvl3pPr marL="717550" indent="-2159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3pPr>
            <a:lvl4pPr marL="944563" indent="-246063"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4pPr>
            <a:lvl5pPr marL="1169988" indent="-225425"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Oriflame Sans 2.0"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b="1" noProof="0" dirty="0">
                <a:highlight>
                  <a:srgbClr val="9CDABC"/>
                </a:highlight>
              </a:rPr>
              <a:t>Metabo Boost</a:t>
            </a:r>
            <a:endParaRPr lang="en-GB" sz="3200" b="1" noProof="0" dirty="0"/>
          </a:p>
        </p:txBody>
      </p:sp>
      <p:grpSp>
        <p:nvGrpSpPr>
          <p:cNvPr id="32" name="Group 31">
            <a:extLst>
              <a:ext uri="{FF2B5EF4-FFF2-40B4-BE49-F238E27FC236}">
                <a16:creationId xmlns:a16="http://schemas.microsoft.com/office/drawing/2014/main" id="{5869AD3D-533D-8250-8519-B696E88C179A}"/>
              </a:ext>
            </a:extLst>
          </p:cNvPr>
          <p:cNvGrpSpPr/>
          <p:nvPr/>
        </p:nvGrpSpPr>
        <p:grpSpPr>
          <a:xfrm>
            <a:off x="3048599" y="4495756"/>
            <a:ext cx="3049202" cy="1673653"/>
            <a:chOff x="3048599" y="4495756"/>
            <a:chExt cx="3049202" cy="1673653"/>
          </a:xfrm>
        </p:grpSpPr>
        <p:sp>
          <p:nvSpPr>
            <p:cNvPr id="12" name="TextBox 11">
              <a:extLst>
                <a:ext uri="{FF2B5EF4-FFF2-40B4-BE49-F238E27FC236}">
                  <a16:creationId xmlns:a16="http://schemas.microsoft.com/office/drawing/2014/main" id="{C82F18BF-9B28-CC56-396A-AEEFC2C9F839}"/>
                </a:ext>
              </a:extLst>
            </p:cNvPr>
            <p:cNvSpPr txBox="1"/>
            <p:nvPr/>
          </p:nvSpPr>
          <p:spPr>
            <a:xfrm>
              <a:off x="3048599" y="5646189"/>
              <a:ext cx="3049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highlight>
                    <a:srgbClr val="9CDABC"/>
                  </a:highlight>
                  <a:uLnTx/>
                  <a:uFillTx/>
                  <a:latin typeface="Oriflame Sans 2.0" panose="020B0502020204020303" pitchFamily="34" charset="0"/>
                  <a:ea typeface="+mn-ea"/>
                  <a:cs typeface="+mn-cs"/>
                </a:rPr>
                <a:t>Metabolism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Oriflame Sans 2.0" panose="020B0502020204020303" pitchFamily="34" charset="0"/>
                  <a:ea typeface="+mn-ea"/>
                  <a:cs typeface="+mn-cs"/>
                </a:rPr>
                <a:t>Zinc and copper</a:t>
              </a:r>
            </a:p>
          </p:txBody>
        </p:sp>
        <p:pic>
          <p:nvPicPr>
            <p:cNvPr id="27" name="Picture 20" descr="Picture 20">
              <a:extLst>
                <a:ext uri="{FF2B5EF4-FFF2-40B4-BE49-F238E27FC236}">
                  <a16:creationId xmlns:a16="http://schemas.microsoft.com/office/drawing/2014/main" id="{B8E4B93B-75B8-3C44-DEC9-D63415A60FE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710282">
              <a:off x="3606458" y="4495756"/>
              <a:ext cx="1935893" cy="1328911"/>
            </a:xfrm>
            <a:prstGeom prst="rect">
              <a:avLst/>
            </a:prstGeom>
            <a:ln w="12700">
              <a:miter lim="400000"/>
            </a:ln>
          </p:spPr>
        </p:pic>
      </p:grpSp>
      <p:grpSp>
        <p:nvGrpSpPr>
          <p:cNvPr id="34" name="Group 33">
            <a:extLst>
              <a:ext uri="{FF2B5EF4-FFF2-40B4-BE49-F238E27FC236}">
                <a16:creationId xmlns:a16="http://schemas.microsoft.com/office/drawing/2014/main" id="{9448F0C1-E086-E9B3-E5AF-174810114DC4}"/>
              </a:ext>
            </a:extLst>
          </p:cNvPr>
          <p:cNvGrpSpPr/>
          <p:nvPr/>
        </p:nvGrpSpPr>
        <p:grpSpPr>
          <a:xfrm>
            <a:off x="9144000" y="4495756"/>
            <a:ext cx="3049200" cy="1673655"/>
            <a:chOff x="9144000" y="4495756"/>
            <a:chExt cx="3049200" cy="1673655"/>
          </a:xfrm>
        </p:grpSpPr>
        <p:sp>
          <p:nvSpPr>
            <p:cNvPr id="15" name="TextBox 14">
              <a:extLst>
                <a:ext uri="{FF2B5EF4-FFF2-40B4-BE49-F238E27FC236}">
                  <a16:creationId xmlns:a16="http://schemas.microsoft.com/office/drawing/2014/main" id="{EB67EB70-22CF-B2D9-0D97-74EF65331DBD}"/>
                </a:ext>
              </a:extLst>
            </p:cNvPr>
            <p:cNvSpPr txBox="1"/>
            <p:nvPr/>
          </p:nvSpPr>
          <p:spPr>
            <a:xfrm>
              <a:off x="9144000" y="5646191"/>
              <a:ext cx="3049200" cy="523220"/>
            </a:xfrm>
            <a:prstGeom prst="rect">
              <a:avLst/>
            </a:prstGeom>
            <a:noFill/>
          </p:spPr>
          <p:txBody>
            <a:bodyPr wrap="square" lIns="91440" tIns="45720" rIns="91440" bIns="45720" rtlCol="0" anchor="t">
              <a:spAutoFit/>
            </a:bodyPr>
            <a:lstStyle/>
            <a:p>
              <a:pPr algn="ctr" hangingPunct="1">
                <a:defRPr/>
              </a:pPr>
              <a:r>
                <a:rPr kumimoji="0" lang="en-GB" sz="1400" b="1" i="0" u="none" strike="noStrike" kern="1200" cap="none" spc="0" normalizeH="0" baseline="0" noProof="0" dirty="0">
                  <a:ln>
                    <a:noFill/>
                  </a:ln>
                  <a:effectLst/>
                  <a:highlight>
                    <a:srgbClr val="9CDABC"/>
                  </a:highlight>
                  <a:uLnTx/>
                  <a:uFillTx/>
                  <a:latin typeface="Oriflame Sans 2.0"/>
                  <a:ea typeface="+mn-ea"/>
                  <a:cs typeface="+mn-cs"/>
                </a:rPr>
                <a:t>Weight </a:t>
              </a:r>
              <a:r>
                <a:rPr lang="en-GB" sz="1400" b="1" dirty="0">
                  <a:highlight>
                    <a:srgbClr val="9CDABC"/>
                  </a:highlight>
                  <a:latin typeface="Oriflame Sans 2.0"/>
                </a:rPr>
                <a:t>loss</a:t>
              </a:r>
            </a:p>
            <a:p>
              <a:pPr algn="ctr" hangingPunct="1">
                <a:defRPr/>
              </a:pPr>
              <a:r>
                <a:rPr kumimoji="0" lang="en-GB" sz="1400" b="0" i="0" u="none" strike="noStrike" kern="1200" cap="none" spc="0" normalizeH="0" baseline="0" noProof="0" dirty="0">
                  <a:ln>
                    <a:noFill/>
                  </a:ln>
                  <a:effectLst/>
                  <a:uLnTx/>
                  <a:uFillTx/>
                  <a:latin typeface="Oriflame Sans 2.0"/>
                  <a:ea typeface="+mn-ea"/>
                  <a:cs typeface="+mn-cs"/>
                </a:rPr>
                <a:t>Glucomannan</a:t>
              </a:r>
              <a:endParaRPr kumimoji="0" lang="en-GB" sz="1400" b="0" i="0" u="none" strike="sngStrike" kern="1200" cap="none" spc="0" normalizeH="0" baseline="0" noProof="0" dirty="0">
                <a:ln>
                  <a:noFill/>
                </a:ln>
                <a:effectLst/>
                <a:uLnTx/>
                <a:uFillTx/>
                <a:latin typeface="Oriflame Sans 2.0"/>
                <a:ea typeface="+mn-ea"/>
                <a:cs typeface="+mn-cs"/>
              </a:endParaRPr>
            </a:p>
          </p:txBody>
        </p:sp>
        <p:pic>
          <p:nvPicPr>
            <p:cNvPr id="28" name="Picture 20" descr="Picture 20">
              <a:extLst>
                <a:ext uri="{FF2B5EF4-FFF2-40B4-BE49-F238E27FC236}">
                  <a16:creationId xmlns:a16="http://schemas.microsoft.com/office/drawing/2014/main" id="{2F2A44F5-EB51-63CF-6D4E-0CC5B50422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710282">
              <a:off x="9696449" y="4495756"/>
              <a:ext cx="1935893" cy="1328911"/>
            </a:xfrm>
            <a:prstGeom prst="rect">
              <a:avLst/>
            </a:prstGeom>
            <a:ln w="12700">
              <a:miter lim="400000"/>
            </a:ln>
          </p:spPr>
        </p:pic>
      </p:grpSp>
      <p:grpSp>
        <p:nvGrpSpPr>
          <p:cNvPr id="31" name="Group 30">
            <a:extLst>
              <a:ext uri="{FF2B5EF4-FFF2-40B4-BE49-F238E27FC236}">
                <a16:creationId xmlns:a16="http://schemas.microsoft.com/office/drawing/2014/main" id="{B18862B0-32D1-B495-267F-1FC01152AB10}"/>
              </a:ext>
            </a:extLst>
          </p:cNvPr>
          <p:cNvGrpSpPr/>
          <p:nvPr/>
        </p:nvGrpSpPr>
        <p:grpSpPr>
          <a:xfrm>
            <a:off x="1802" y="4495757"/>
            <a:ext cx="3049200" cy="1673654"/>
            <a:chOff x="1802" y="4495757"/>
            <a:chExt cx="3049200" cy="1673654"/>
          </a:xfrm>
        </p:grpSpPr>
        <p:sp>
          <p:nvSpPr>
            <p:cNvPr id="13" name="TextBox 12">
              <a:extLst>
                <a:ext uri="{FF2B5EF4-FFF2-40B4-BE49-F238E27FC236}">
                  <a16:creationId xmlns:a16="http://schemas.microsoft.com/office/drawing/2014/main" id="{0B6FAD60-F5E2-1237-E7E7-EF4BBC2F370D}"/>
                </a:ext>
              </a:extLst>
            </p:cNvPr>
            <p:cNvSpPr txBox="1"/>
            <p:nvPr/>
          </p:nvSpPr>
          <p:spPr>
            <a:xfrm>
              <a:off x="1802" y="5646191"/>
              <a:ext cx="304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highlight>
                    <a:srgbClr val="9CDABC"/>
                  </a:highlight>
                  <a:uLnTx/>
                  <a:uFillTx/>
                  <a:latin typeface="Oriflame Sans 2.0" panose="020B0502020204020303" pitchFamily="34" charset="0"/>
                  <a:ea typeface="+mn-ea"/>
                  <a:cs typeface="+mn-cs"/>
                </a:rPr>
                <a:t>Appetite regulation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Oriflame Sans 2.0" panose="020B0502020204020303" pitchFamily="34" charset="0"/>
                  <a:ea typeface="+mn-ea"/>
                  <a:cs typeface="+mn-cs"/>
                </a:rPr>
                <a:t>TCI-1 formula</a:t>
              </a:r>
            </a:p>
          </p:txBody>
        </p:sp>
        <p:pic>
          <p:nvPicPr>
            <p:cNvPr id="29" name="Picture 20" descr="Picture 20">
              <a:extLst>
                <a:ext uri="{FF2B5EF4-FFF2-40B4-BE49-F238E27FC236}">
                  <a16:creationId xmlns:a16="http://schemas.microsoft.com/office/drawing/2014/main" id="{4EB3D338-0E21-87D0-A13E-D0791987643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0889718" flipH="1">
              <a:off x="558455" y="4495757"/>
              <a:ext cx="1935893" cy="1328911"/>
            </a:xfrm>
            <a:prstGeom prst="rect">
              <a:avLst/>
            </a:prstGeom>
            <a:ln w="12700">
              <a:miter lim="400000"/>
            </a:ln>
          </p:spPr>
        </p:pic>
      </p:grpSp>
      <p:grpSp>
        <p:nvGrpSpPr>
          <p:cNvPr id="33" name="Group 32">
            <a:extLst>
              <a:ext uri="{FF2B5EF4-FFF2-40B4-BE49-F238E27FC236}">
                <a16:creationId xmlns:a16="http://schemas.microsoft.com/office/drawing/2014/main" id="{B1E70B27-BF66-0782-F145-766C4E8763C6}"/>
              </a:ext>
            </a:extLst>
          </p:cNvPr>
          <p:cNvGrpSpPr/>
          <p:nvPr/>
        </p:nvGrpSpPr>
        <p:grpSpPr>
          <a:xfrm>
            <a:off x="6098401" y="4495755"/>
            <a:ext cx="3049200" cy="1673656"/>
            <a:chOff x="6098401" y="4495755"/>
            <a:chExt cx="3049200" cy="1673656"/>
          </a:xfrm>
        </p:grpSpPr>
        <p:sp>
          <p:nvSpPr>
            <p:cNvPr id="14" name="TextBox 13">
              <a:extLst>
                <a:ext uri="{FF2B5EF4-FFF2-40B4-BE49-F238E27FC236}">
                  <a16:creationId xmlns:a16="http://schemas.microsoft.com/office/drawing/2014/main" id="{0A0E7E4D-476C-02CB-362F-039884B26D1B}"/>
                </a:ext>
              </a:extLst>
            </p:cNvPr>
            <p:cNvSpPr txBox="1"/>
            <p:nvPr/>
          </p:nvSpPr>
          <p:spPr>
            <a:xfrm>
              <a:off x="6098401" y="5646191"/>
              <a:ext cx="3049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highlight>
                    <a:srgbClr val="9CDABC"/>
                  </a:highlight>
                  <a:uLnTx/>
                  <a:uFillTx/>
                  <a:latin typeface="Oriflame Sans 2.0" panose="020B0502020204020303" pitchFamily="34" charset="0"/>
                  <a:ea typeface="+mn-ea"/>
                  <a:cs typeface="+mn-cs"/>
                </a:rPr>
                <a:t>Metabolism &amp; Blood sugar 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Oriflame Sans 2.0" panose="020B0502020204020303" pitchFamily="34" charset="0"/>
                  <a:ea typeface="+mn-ea"/>
                  <a:cs typeface="+mn-cs"/>
                </a:rPr>
                <a:t>Chromium</a:t>
              </a:r>
            </a:p>
          </p:txBody>
        </p:sp>
        <p:pic>
          <p:nvPicPr>
            <p:cNvPr id="30" name="Picture 20" descr="Picture 20">
              <a:extLst>
                <a:ext uri="{FF2B5EF4-FFF2-40B4-BE49-F238E27FC236}">
                  <a16:creationId xmlns:a16="http://schemas.microsoft.com/office/drawing/2014/main" id="{F88CA93C-F431-9919-BE53-BF7963E3777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0889718" flipH="1">
              <a:off x="6651451" y="4495755"/>
              <a:ext cx="1935893" cy="1328911"/>
            </a:xfrm>
            <a:prstGeom prst="rect">
              <a:avLst/>
            </a:prstGeom>
            <a:ln w="12700">
              <a:miter lim="400000"/>
            </a:ln>
          </p:spPr>
        </p:pic>
      </p:grpSp>
      <p:grpSp>
        <p:nvGrpSpPr>
          <p:cNvPr id="21" name="Group 20">
            <a:extLst>
              <a:ext uri="{FF2B5EF4-FFF2-40B4-BE49-F238E27FC236}">
                <a16:creationId xmlns:a16="http://schemas.microsoft.com/office/drawing/2014/main" id="{1939CFD0-F94E-CDFE-5CAB-E49BCF79662E}"/>
              </a:ext>
            </a:extLst>
          </p:cNvPr>
          <p:cNvGrpSpPr/>
          <p:nvPr/>
        </p:nvGrpSpPr>
        <p:grpSpPr>
          <a:xfrm>
            <a:off x="5466366" y="724294"/>
            <a:ext cx="1281289" cy="4197600"/>
            <a:chOff x="5466366" y="724294"/>
            <a:chExt cx="1281289" cy="4197600"/>
          </a:xfrm>
        </p:grpSpPr>
        <p:pic>
          <p:nvPicPr>
            <p:cNvPr id="2" name="Picture 1">
              <a:extLst>
                <a:ext uri="{FF2B5EF4-FFF2-40B4-BE49-F238E27FC236}">
                  <a16:creationId xmlns:a16="http://schemas.microsoft.com/office/drawing/2014/main" id="{75D8008D-344B-28D3-93F6-F0A3D2A044E5}"/>
                </a:ext>
              </a:extLst>
            </p:cNvPr>
            <p:cNvPicPr>
              <a:picLocks noChangeAspect="1"/>
            </p:cNvPicPr>
            <p:nvPr/>
          </p:nvPicPr>
          <p:blipFill>
            <a:blip r:embed="rId6">
              <a:duotone>
                <a:prstClr val="black"/>
                <a:schemeClr val="accent1">
                  <a:tint val="45000"/>
                  <a:satMod val="400000"/>
                </a:schemeClr>
              </a:duotone>
            </a:blip>
            <a:stretch>
              <a:fillRect/>
            </a:stretch>
          </p:blipFill>
          <p:spPr>
            <a:xfrm>
              <a:off x="5466366" y="724294"/>
              <a:ext cx="1269042" cy="4197600"/>
            </a:xfrm>
            <a:prstGeom prst="rect">
              <a:avLst/>
            </a:prstGeom>
          </p:spPr>
        </p:pic>
        <p:grpSp>
          <p:nvGrpSpPr>
            <p:cNvPr id="4" name="Group 3">
              <a:extLst>
                <a:ext uri="{FF2B5EF4-FFF2-40B4-BE49-F238E27FC236}">
                  <a16:creationId xmlns:a16="http://schemas.microsoft.com/office/drawing/2014/main" id="{395E42B7-F5BD-D077-C381-18591056E1EF}"/>
                </a:ext>
              </a:extLst>
            </p:cNvPr>
            <p:cNvGrpSpPr>
              <a:grpSpLocks noChangeAspect="1"/>
            </p:cNvGrpSpPr>
            <p:nvPr/>
          </p:nvGrpSpPr>
          <p:grpSpPr>
            <a:xfrm rot="407580">
              <a:off x="6084955" y="2117905"/>
              <a:ext cx="662700" cy="1276380"/>
              <a:chOff x="-3590792" y="437337"/>
              <a:chExt cx="3255271" cy="6269749"/>
            </a:xfrm>
          </p:grpSpPr>
          <p:sp>
            <p:nvSpPr>
              <p:cNvPr id="17" name="Rectangle: Rounded Corners 16">
                <a:extLst>
                  <a:ext uri="{FF2B5EF4-FFF2-40B4-BE49-F238E27FC236}">
                    <a16:creationId xmlns:a16="http://schemas.microsoft.com/office/drawing/2014/main" id="{3D8E18EE-6115-6A29-7834-0D7173D0AC9C}"/>
                  </a:ext>
                </a:extLst>
              </p:cNvPr>
              <p:cNvSpPr/>
              <p:nvPr/>
            </p:nvSpPr>
            <p:spPr>
              <a:xfrm>
                <a:off x="-3540868" y="437337"/>
                <a:ext cx="3176731" cy="6269749"/>
              </a:xfrm>
              <a:prstGeom prst="roundRect">
                <a:avLst/>
              </a:prstGeom>
              <a:gradFill flip="none" rotWithShape="1">
                <a:gsLst>
                  <a:gs pos="0">
                    <a:schemeClr val="accent3">
                      <a:lumMod val="75000"/>
                    </a:schemeClr>
                  </a:gs>
                  <a:gs pos="100000">
                    <a:schemeClr val="accent3"/>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43738E9C-953B-6371-7077-034CE1364FE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90792" y="437337"/>
                <a:ext cx="3255271" cy="6269747"/>
              </a:xfrm>
              <a:prstGeom prst="rect">
                <a:avLst/>
              </a:prstGeom>
            </p:spPr>
          </p:pic>
        </p:grpSp>
      </p:grpSp>
      <p:sp>
        <p:nvSpPr>
          <p:cNvPr id="19" name="TextBox 18">
            <a:extLst>
              <a:ext uri="{FF2B5EF4-FFF2-40B4-BE49-F238E27FC236}">
                <a16:creationId xmlns:a16="http://schemas.microsoft.com/office/drawing/2014/main" id="{678443A3-0C48-7831-4DD7-22089142D11A}"/>
              </a:ext>
            </a:extLst>
          </p:cNvPr>
          <p:cNvSpPr txBox="1"/>
          <p:nvPr/>
        </p:nvSpPr>
        <p:spPr>
          <a:xfrm>
            <a:off x="1163550" y="3028200"/>
            <a:ext cx="3741113" cy="461665"/>
          </a:xfrm>
          <a:prstGeom prst="rect">
            <a:avLst/>
          </a:prstGeom>
          <a:noFill/>
        </p:spPr>
        <p:txBody>
          <a:bodyPr wrap="square" rtlCol="0">
            <a:spAutoFit/>
          </a:bodyPr>
          <a:lstStyle/>
          <a:p>
            <a:pPr algn="ctr"/>
            <a:r>
              <a:rPr lang="en-SE" sz="2400" dirty="0">
                <a:highlight>
                  <a:srgbClr val="9CDABC"/>
                </a:highlight>
              </a:rPr>
              <a:t>🔔</a:t>
            </a:r>
            <a:r>
              <a:rPr lang="en-GB" sz="2400" dirty="0">
                <a:highlight>
                  <a:srgbClr val="9CDABC"/>
                </a:highlight>
                <a:latin typeface="Oriflame Sans 2.0" panose="020B0502020204020303" pitchFamily="34" charset="0"/>
              </a:rPr>
              <a:t>Your notification system</a:t>
            </a:r>
            <a:endParaRPr lang="en-SE" sz="2400" dirty="0">
              <a:highlight>
                <a:srgbClr val="9CDABC"/>
              </a:highlight>
              <a:latin typeface="Oriflame Sans 2.0" panose="020B0502020204020303" pitchFamily="34" charset="0"/>
            </a:endParaRPr>
          </a:p>
        </p:txBody>
      </p:sp>
      <p:sp>
        <p:nvSpPr>
          <p:cNvPr id="20" name="TextBox 19">
            <a:extLst>
              <a:ext uri="{FF2B5EF4-FFF2-40B4-BE49-F238E27FC236}">
                <a16:creationId xmlns:a16="http://schemas.microsoft.com/office/drawing/2014/main" id="{A4D721BE-D81A-BAFC-0971-E91E6C8E4B99}"/>
              </a:ext>
            </a:extLst>
          </p:cNvPr>
          <p:cNvSpPr txBox="1"/>
          <p:nvPr/>
        </p:nvSpPr>
        <p:spPr>
          <a:xfrm>
            <a:off x="7548560" y="3028200"/>
            <a:ext cx="3356712" cy="461665"/>
          </a:xfrm>
          <a:prstGeom prst="rect">
            <a:avLst/>
          </a:prstGeom>
          <a:noFill/>
        </p:spPr>
        <p:txBody>
          <a:bodyPr wrap="square" rtlCol="0">
            <a:spAutoFit/>
          </a:bodyPr>
          <a:lstStyle/>
          <a:p>
            <a:pPr algn="ctr"/>
            <a:r>
              <a:rPr lang="en-SE" sz="2400" dirty="0">
                <a:highlight>
                  <a:srgbClr val="9CDABC"/>
                </a:highlight>
              </a:rPr>
              <a:t>🔋</a:t>
            </a:r>
            <a:r>
              <a:rPr lang="en-GB" sz="2400" dirty="0">
                <a:highlight>
                  <a:srgbClr val="9CDABC"/>
                </a:highlight>
                <a:latin typeface="Oriflame Sans 2.0" panose="020B0502020204020303" pitchFamily="34" charset="0"/>
              </a:rPr>
              <a:t>Your battery stability</a:t>
            </a:r>
            <a:endParaRPr lang="en-SE" sz="2400" dirty="0">
              <a:highlight>
                <a:srgbClr val="9CDABC"/>
              </a:highlight>
              <a:latin typeface="Oriflame Sans 2.0" panose="020B0502020204020303" pitchFamily="34" charset="0"/>
            </a:endParaRPr>
          </a:p>
        </p:txBody>
      </p:sp>
      <p:sp>
        <p:nvSpPr>
          <p:cNvPr id="22" name="TextBox 21">
            <a:extLst>
              <a:ext uri="{FF2B5EF4-FFF2-40B4-BE49-F238E27FC236}">
                <a16:creationId xmlns:a16="http://schemas.microsoft.com/office/drawing/2014/main" id="{D5FAC4D6-84F0-8CEF-0F23-7C20CFE39699}"/>
              </a:ext>
            </a:extLst>
          </p:cNvPr>
          <p:cNvSpPr txBox="1"/>
          <p:nvPr/>
        </p:nvSpPr>
        <p:spPr>
          <a:xfrm>
            <a:off x="1523098" y="6310685"/>
            <a:ext cx="3049202" cy="400110"/>
          </a:xfrm>
          <a:prstGeom prst="rect">
            <a:avLst/>
          </a:prstGeom>
          <a:noFill/>
        </p:spPr>
        <p:txBody>
          <a:bodyPr wrap="square" rtlCol="0">
            <a:spAutoFit/>
          </a:bodyPr>
          <a:lstStyle/>
          <a:p>
            <a:pPr algn="ctr"/>
            <a:r>
              <a:rPr lang="en-GB" sz="2000" dirty="0">
                <a:highlight>
                  <a:srgbClr val="9CDABC"/>
                </a:highlight>
                <a:latin typeface="Oriflame Sans 2.0" panose="020B0502020204020303" pitchFamily="34" charset="0"/>
              </a:rPr>
              <a:t>= Smarter signals</a:t>
            </a:r>
            <a:endParaRPr lang="en-SE" sz="2000" dirty="0">
              <a:highlight>
                <a:srgbClr val="9CDABC"/>
              </a:highlight>
              <a:latin typeface="Oriflame Sans 2.0" panose="020B0502020204020303" pitchFamily="34" charset="0"/>
            </a:endParaRPr>
          </a:p>
        </p:txBody>
      </p:sp>
      <p:sp>
        <p:nvSpPr>
          <p:cNvPr id="23" name="TextBox 22">
            <a:extLst>
              <a:ext uri="{FF2B5EF4-FFF2-40B4-BE49-F238E27FC236}">
                <a16:creationId xmlns:a16="http://schemas.microsoft.com/office/drawing/2014/main" id="{6E944D19-F22C-D98C-5EE1-4129AA805050}"/>
              </a:ext>
            </a:extLst>
          </p:cNvPr>
          <p:cNvSpPr txBox="1"/>
          <p:nvPr/>
        </p:nvSpPr>
        <p:spPr>
          <a:xfrm>
            <a:off x="7856070" y="6310685"/>
            <a:ext cx="3049202" cy="400110"/>
          </a:xfrm>
          <a:prstGeom prst="rect">
            <a:avLst/>
          </a:prstGeom>
          <a:noFill/>
        </p:spPr>
        <p:txBody>
          <a:bodyPr wrap="square" rtlCol="0">
            <a:spAutoFit/>
          </a:bodyPr>
          <a:lstStyle/>
          <a:p>
            <a:pPr algn="ctr"/>
            <a:r>
              <a:rPr lang="en-GB" sz="2000" dirty="0">
                <a:highlight>
                  <a:srgbClr val="9CDABC"/>
                </a:highlight>
                <a:latin typeface="Oriflame Sans 2.0" panose="020B0502020204020303" pitchFamily="34" charset="0"/>
              </a:rPr>
              <a:t>= Steady and in control</a:t>
            </a:r>
            <a:endParaRPr lang="en-SE" sz="2000" dirty="0">
              <a:highlight>
                <a:srgbClr val="9CDABC"/>
              </a:highlight>
              <a:latin typeface="Oriflame Sans 2.0" panose="020B0502020204020303" pitchFamily="34" charset="0"/>
            </a:endParaRPr>
          </a:p>
        </p:txBody>
      </p:sp>
    </p:spTree>
    <p:extLst>
      <p:ext uri="{BB962C8B-B14F-4D97-AF65-F5344CB8AC3E}">
        <p14:creationId xmlns:p14="http://schemas.microsoft.com/office/powerpoint/2010/main" val="155352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par>
                                <p:cTn id="15" presetID="22" presetClass="entr" presetSubtype="4" fill="hold" nodeType="withEffect">
                                  <p:stCondLst>
                                    <p:cond delay="100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par>
                                <p:cTn id="18" presetID="22" presetClass="entr" presetSubtype="4" fill="hold" nodeType="withEffect">
                                  <p:stCondLst>
                                    <p:cond delay="200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4" fill="hold" nodeType="withEffect">
                                  <p:stCondLst>
                                    <p:cond delay="100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200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righ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lucoshape_A_Main_16x9_ProRes_clean">
            <a:hlinkClick r:id="" action="ppaction://media"/>
            <a:extLst>
              <a:ext uri="{FF2B5EF4-FFF2-40B4-BE49-F238E27FC236}">
                <a16:creationId xmlns:a16="http://schemas.microsoft.com/office/drawing/2014/main" id="{73A57EDC-86FC-D402-2171-B92F7B7FB6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903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655B12-C7EE-31E5-5596-66EB19441A48}"/>
              </a:ext>
            </a:extLst>
          </p:cNvPr>
          <p:cNvSpPr>
            <a:spLocks noGrp="1"/>
          </p:cNvSpPr>
          <p:nvPr>
            <p:ph idx="1"/>
          </p:nvPr>
        </p:nvSpPr>
        <p:spPr>
          <a:xfrm>
            <a:off x="483132" y="1438278"/>
            <a:ext cx="11090275" cy="5062889"/>
          </a:xfrm>
        </p:spPr>
        <p:txBody>
          <a:bodyPr/>
          <a:lstStyle/>
          <a:p>
            <a:r>
              <a:rPr lang="en-GB" sz="2000" b="1" dirty="0">
                <a:highlight>
                  <a:srgbClr val="FFAAD2"/>
                </a:highlight>
              </a:rPr>
              <a:t>Scenario 1</a:t>
            </a:r>
            <a:br>
              <a:rPr lang="en-GB" sz="2000" dirty="0"/>
            </a:br>
            <a:r>
              <a:rPr lang="en-GB" sz="2000" dirty="0"/>
              <a:t>“I constantly snack even when I'm not hungry.”</a:t>
            </a:r>
            <a:br>
              <a:rPr lang="en-GB" sz="2000" dirty="0"/>
            </a:br>
            <a:endParaRPr lang="en-GB" sz="2000" dirty="0"/>
          </a:p>
          <a:p>
            <a:r>
              <a:rPr lang="en-GB" sz="2000" b="1" dirty="0">
                <a:highlight>
                  <a:srgbClr val="FFAAD2"/>
                </a:highlight>
              </a:rPr>
              <a:t>Scenario 2</a:t>
            </a:r>
            <a:br>
              <a:rPr lang="en-GB" sz="2000" dirty="0"/>
            </a:br>
            <a:r>
              <a:rPr lang="en-GB" sz="2000" dirty="0"/>
              <a:t>“I feel tired after meals and crave sugar in the afternoon.”</a:t>
            </a:r>
            <a:br>
              <a:rPr lang="en-GB" sz="2000" dirty="0"/>
            </a:br>
            <a:endParaRPr lang="en-GB" sz="2000" dirty="0"/>
          </a:p>
          <a:p>
            <a:r>
              <a:rPr lang="en-GB" sz="2000" b="1" dirty="0">
                <a:highlight>
                  <a:srgbClr val="FFAAD2"/>
                </a:highlight>
              </a:rPr>
              <a:t>Scenario 3</a:t>
            </a:r>
            <a:br>
              <a:rPr lang="en-GB" sz="2000" dirty="0"/>
            </a:br>
            <a:r>
              <a:rPr lang="en-GB" sz="2000" dirty="0"/>
              <a:t>“I want support for appetite regulation and metabolism.”</a:t>
            </a:r>
            <a:br>
              <a:rPr lang="en-GB" sz="2000" dirty="0"/>
            </a:br>
            <a:endParaRPr lang="en-GB" sz="2000" dirty="0"/>
          </a:p>
          <a:p>
            <a:r>
              <a:rPr lang="en-GB" sz="2000" b="1" dirty="0">
                <a:highlight>
                  <a:srgbClr val="FFAAD2"/>
                </a:highlight>
              </a:rPr>
              <a:t>Scenario 4</a:t>
            </a:r>
            <a:br>
              <a:rPr lang="en-GB" sz="2000" dirty="0"/>
            </a:br>
            <a:r>
              <a:rPr lang="en-GB" sz="2000" dirty="0"/>
              <a:t>“I want help with fullness and weight loss goals.”</a:t>
            </a:r>
            <a:br>
              <a:rPr lang="en-GB" sz="2000" dirty="0"/>
            </a:br>
            <a:endParaRPr lang="en-GB" sz="2000" dirty="0"/>
          </a:p>
          <a:p>
            <a:r>
              <a:rPr lang="en-GB" sz="2000" b="1" dirty="0">
                <a:highlight>
                  <a:srgbClr val="FFAAD2"/>
                </a:highlight>
              </a:rPr>
              <a:t>Scenario 5</a:t>
            </a:r>
            <a:br>
              <a:rPr lang="en-GB" sz="2000" b="1" dirty="0">
                <a:highlight>
                  <a:srgbClr val="FFAAD2"/>
                </a:highlight>
              </a:rPr>
            </a:br>
            <a:r>
              <a:rPr lang="en-GB" sz="2000" dirty="0"/>
              <a:t>“I want support for better eating habits overall.”</a:t>
            </a:r>
            <a:endParaRPr lang="en-SE" sz="2000" dirty="0"/>
          </a:p>
        </p:txBody>
      </p:sp>
      <p:sp>
        <p:nvSpPr>
          <p:cNvPr id="2" name="Title 1">
            <a:extLst>
              <a:ext uri="{FF2B5EF4-FFF2-40B4-BE49-F238E27FC236}">
                <a16:creationId xmlns:a16="http://schemas.microsoft.com/office/drawing/2014/main" id="{92F8F2AD-C9C7-E81C-5ABE-B821D902516D}"/>
              </a:ext>
            </a:extLst>
          </p:cNvPr>
          <p:cNvSpPr>
            <a:spLocks noGrp="1"/>
          </p:cNvSpPr>
          <p:nvPr>
            <p:ph type="title"/>
          </p:nvPr>
        </p:nvSpPr>
        <p:spPr/>
        <p:txBody>
          <a:bodyPr/>
          <a:lstStyle/>
          <a:p>
            <a:r>
              <a:rPr lang="en-GB" sz="3200" dirty="0"/>
              <a:t>Which product – Gluco Shape or Metabo Boost?</a:t>
            </a:r>
            <a:endParaRPr lang="en-SE" sz="3200" dirty="0"/>
          </a:p>
        </p:txBody>
      </p:sp>
      <p:pic>
        <p:nvPicPr>
          <p:cNvPr id="6" name="Content Placeholder 10" descr="A white bottle with a green label and several white pills&#10;&#10;Description automatically generated">
            <a:extLst>
              <a:ext uri="{FF2B5EF4-FFF2-40B4-BE49-F238E27FC236}">
                <a16:creationId xmlns:a16="http://schemas.microsoft.com/office/drawing/2014/main" id="{D3995A64-A4E8-BAEE-83CA-F00B78E66A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5016" y="1034307"/>
            <a:ext cx="1434800" cy="1434800"/>
          </a:xfrm>
          <a:prstGeom prst="rect">
            <a:avLst/>
          </a:prstGeom>
        </p:spPr>
      </p:pic>
      <p:pic>
        <p:nvPicPr>
          <p:cNvPr id="7" name="Picture 6" descr="A close-up of a packet&#10;&#10;AI-generated content may be incorrect.">
            <a:extLst>
              <a:ext uri="{FF2B5EF4-FFF2-40B4-BE49-F238E27FC236}">
                <a16:creationId xmlns:a16="http://schemas.microsoft.com/office/drawing/2014/main" id="{FDF69FD0-898A-A63A-9EDC-6AE0F2D8DF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0455">
            <a:off x="6981131" y="2259499"/>
            <a:ext cx="1272573" cy="1178308"/>
          </a:xfrm>
          <a:prstGeom prst="rect">
            <a:avLst/>
          </a:prstGeom>
        </p:spPr>
      </p:pic>
      <p:pic>
        <p:nvPicPr>
          <p:cNvPr id="8" name="Content Placeholder 10" descr="A white bottle with a green label and several white pills&#10;&#10;Description automatically generated">
            <a:extLst>
              <a:ext uri="{FF2B5EF4-FFF2-40B4-BE49-F238E27FC236}">
                <a16:creationId xmlns:a16="http://schemas.microsoft.com/office/drawing/2014/main" id="{2057BB9E-1B9E-C568-D782-F7F364159D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0317" y="3227623"/>
            <a:ext cx="1434800" cy="1434800"/>
          </a:xfrm>
          <a:prstGeom prst="rect">
            <a:avLst/>
          </a:prstGeom>
        </p:spPr>
      </p:pic>
      <p:pic>
        <p:nvPicPr>
          <p:cNvPr id="9" name="Picture 8" descr="A close-up of a packet&#10;&#10;AI-generated content may be incorrect.">
            <a:extLst>
              <a:ext uri="{FF2B5EF4-FFF2-40B4-BE49-F238E27FC236}">
                <a16:creationId xmlns:a16="http://schemas.microsoft.com/office/drawing/2014/main" id="{8188464E-0C89-4156-DBDD-D4C80DB9DE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60144">
            <a:off x="5908592" y="4452816"/>
            <a:ext cx="1272573" cy="1178308"/>
          </a:xfrm>
          <a:prstGeom prst="rect">
            <a:avLst/>
          </a:prstGeom>
        </p:spPr>
      </p:pic>
      <p:grpSp>
        <p:nvGrpSpPr>
          <p:cNvPr id="12" name="Group 11">
            <a:extLst>
              <a:ext uri="{FF2B5EF4-FFF2-40B4-BE49-F238E27FC236}">
                <a16:creationId xmlns:a16="http://schemas.microsoft.com/office/drawing/2014/main" id="{B45B97F2-A006-555E-9690-736DF3C1435C}"/>
              </a:ext>
            </a:extLst>
          </p:cNvPr>
          <p:cNvGrpSpPr/>
          <p:nvPr/>
        </p:nvGrpSpPr>
        <p:grpSpPr>
          <a:xfrm>
            <a:off x="5908591" y="5317354"/>
            <a:ext cx="2566924" cy="1434800"/>
            <a:chOff x="5908591" y="5168861"/>
            <a:chExt cx="2566924" cy="1434800"/>
          </a:xfrm>
        </p:grpSpPr>
        <p:pic>
          <p:nvPicPr>
            <p:cNvPr id="10" name="Picture 9" descr="A close-up of a packet&#10;&#10;AI-generated content may be incorrect.">
              <a:extLst>
                <a:ext uri="{FF2B5EF4-FFF2-40B4-BE49-F238E27FC236}">
                  <a16:creationId xmlns:a16="http://schemas.microsoft.com/office/drawing/2014/main" id="{B34117CF-0D96-EBFC-B14A-B0179EFC2D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60144">
              <a:off x="5908591" y="5383032"/>
              <a:ext cx="1272573" cy="1178308"/>
            </a:xfrm>
            <a:prstGeom prst="rect">
              <a:avLst/>
            </a:prstGeom>
          </p:spPr>
        </p:pic>
        <p:pic>
          <p:nvPicPr>
            <p:cNvPr id="11" name="Content Placeholder 10" descr="A white bottle with a green label and several white pills&#10;&#10;Description automatically generated">
              <a:extLst>
                <a:ext uri="{FF2B5EF4-FFF2-40B4-BE49-F238E27FC236}">
                  <a16:creationId xmlns:a16="http://schemas.microsoft.com/office/drawing/2014/main" id="{105D6BB8-33A9-BD74-022E-6D5B483E8E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0715" y="5168861"/>
              <a:ext cx="1434800" cy="1434800"/>
            </a:xfrm>
            <a:prstGeom prst="rect">
              <a:avLst/>
            </a:prstGeom>
          </p:spPr>
        </p:pic>
      </p:grpSp>
      <p:sp>
        <p:nvSpPr>
          <p:cNvPr id="13" name="Rectangle 12">
            <a:extLst>
              <a:ext uri="{FF2B5EF4-FFF2-40B4-BE49-F238E27FC236}">
                <a16:creationId xmlns:a16="http://schemas.microsoft.com/office/drawing/2014/main" id="{F99305B7-0713-5349-1D05-724CCFDB2C10}"/>
              </a:ext>
            </a:extLst>
          </p:cNvPr>
          <p:cNvSpPr/>
          <p:nvPr/>
        </p:nvSpPr>
        <p:spPr>
          <a:xfrm>
            <a:off x="10472285" y="0"/>
            <a:ext cx="1719715" cy="5053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riflame Sans 2.0" panose="020B0502020204020303" pitchFamily="34" charset="0"/>
              </a:rPr>
              <a:t>EXERCISE</a:t>
            </a:r>
            <a:endParaRPr lang="en-SE" b="1" dirty="0">
              <a:solidFill>
                <a:schemeClr val="tx1"/>
              </a:solidFill>
              <a:latin typeface="Oriflame Sans 2.0" panose="020B0502020204020303" pitchFamily="34" charset="0"/>
            </a:endParaRPr>
          </a:p>
        </p:txBody>
      </p:sp>
    </p:spTree>
    <p:extLst>
      <p:ext uri="{BB962C8B-B14F-4D97-AF65-F5344CB8AC3E}">
        <p14:creationId xmlns:p14="http://schemas.microsoft.com/office/powerpoint/2010/main" val="332741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left)">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left)">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wipe(left)">
                                      <p:cBhvr>
                                        <p:cTn id="55" dur="500"/>
                                        <p:tgtEl>
                                          <p:spTgt spid="4">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DE8979B-2989-BA47-8E38-CDAA05D3C1D2}"/>
              </a:ext>
            </a:extLst>
          </p:cNvPr>
          <p:cNvSpPr>
            <a:spLocks noGrp="1"/>
          </p:cNvSpPr>
          <p:nvPr>
            <p:ph idx="1"/>
          </p:nvPr>
        </p:nvSpPr>
        <p:spPr>
          <a:xfrm>
            <a:off x="550863" y="1359877"/>
            <a:ext cx="5427254" cy="4374173"/>
          </a:xfrm>
        </p:spPr>
        <p:txBody>
          <a:bodyPr/>
          <a:lstStyle/>
          <a:p>
            <a:pPr>
              <a:lnSpc>
                <a:spcPct val="200000"/>
              </a:lnSpc>
            </a:pPr>
            <a:r>
              <a:rPr lang="en-GB" sz="2400" b="1" dirty="0"/>
              <a:t>INGREDIENTS</a:t>
            </a:r>
          </a:p>
          <a:p>
            <a:pPr>
              <a:lnSpc>
                <a:spcPct val="200000"/>
              </a:lnSpc>
            </a:pPr>
            <a:r>
              <a:rPr lang="en-GB" sz="2400" dirty="0"/>
              <a:t>Glucomannan</a:t>
            </a:r>
          </a:p>
          <a:p>
            <a:pPr>
              <a:lnSpc>
                <a:spcPct val="200000"/>
              </a:lnSpc>
            </a:pPr>
            <a:r>
              <a:rPr lang="en-GB" sz="2400" dirty="0"/>
              <a:t>Chromium</a:t>
            </a:r>
          </a:p>
          <a:p>
            <a:pPr>
              <a:lnSpc>
                <a:spcPct val="200000"/>
              </a:lnSpc>
            </a:pPr>
            <a:r>
              <a:rPr lang="en-GB" sz="2400" dirty="0"/>
              <a:t>TCI-1 formula</a:t>
            </a:r>
          </a:p>
          <a:p>
            <a:pPr>
              <a:lnSpc>
                <a:spcPct val="200000"/>
              </a:lnSpc>
            </a:pPr>
            <a:r>
              <a:rPr lang="en-GB" sz="2400" dirty="0"/>
              <a:t>Zinc &amp; Copper</a:t>
            </a:r>
            <a:endParaRPr lang="en-SE" sz="2400" dirty="0"/>
          </a:p>
        </p:txBody>
      </p:sp>
      <p:sp>
        <p:nvSpPr>
          <p:cNvPr id="8" name="Content Placeholder 7">
            <a:extLst>
              <a:ext uri="{FF2B5EF4-FFF2-40B4-BE49-F238E27FC236}">
                <a16:creationId xmlns:a16="http://schemas.microsoft.com/office/drawing/2014/main" id="{EC7F3834-D590-2DBF-F703-88637579800F}"/>
              </a:ext>
            </a:extLst>
          </p:cNvPr>
          <p:cNvSpPr>
            <a:spLocks noGrp="1"/>
          </p:cNvSpPr>
          <p:nvPr>
            <p:ph idx="16"/>
          </p:nvPr>
        </p:nvSpPr>
        <p:spPr>
          <a:xfrm>
            <a:off x="6213885" y="1359877"/>
            <a:ext cx="5544614" cy="4374173"/>
          </a:xfrm>
        </p:spPr>
        <p:txBody>
          <a:bodyPr/>
          <a:lstStyle/>
          <a:p>
            <a:pPr marL="0" indent="0">
              <a:lnSpc>
                <a:spcPct val="200000"/>
              </a:lnSpc>
              <a:buNone/>
            </a:pPr>
            <a:r>
              <a:rPr lang="en-GB" sz="2400" b="1" dirty="0"/>
              <a:t>BENEFITS</a:t>
            </a:r>
          </a:p>
          <a:p>
            <a:pPr marL="0" indent="0">
              <a:lnSpc>
                <a:spcPct val="200000"/>
              </a:lnSpc>
              <a:buNone/>
            </a:pPr>
            <a:r>
              <a:rPr lang="en-GB" sz="2400" dirty="0"/>
              <a:t>Metabolism support</a:t>
            </a:r>
          </a:p>
          <a:p>
            <a:pPr marL="0" indent="0">
              <a:lnSpc>
                <a:spcPct val="200000"/>
              </a:lnSpc>
              <a:buNone/>
            </a:pPr>
            <a:r>
              <a:rPr lang="en-GB" sz="2400" dirty="0"/>
              <a:t>GLP-1 stimulation (in vitro)</a:t>
            </a:r>
          </a:p>
          <a:p>
            <a:pPr marL="0" indent="0">
              <a:lnSpc>
                <a:spcPct val="200000"/>
              </a:lnSpc>
              <a:buNone/>
            </a:pPr>
            <a:r>
              <a:rPr lang="en-GB" sz="2400" dirty="0"/>
              <a:t>Blood glucose &amp; metabolism</a:t>
            </a:r>
          </a:p>
          <a:p>
            <a:pPr marL="0" indent="0">
              <a:lnSpc>
                <a:spcPct val="200000"/>
              </a:lnSpc>
              <a:buNone/>
            </a:pPr>
            <a:r>
              <a:rPr lang="en-GB" sz="2400" dirty="0"/>
              <a:t>Satiety &amp; weight loss support</a:t>
            </a:r>
          </a:p>
          <a:p>
            <a:pPr marL="0" indent="0">
              <a:buNone/>
            </a:pPr>
            <a:endParaRPr lang="en-GB" sz="2400" dirty="0"/>
          </a:p>
          <a:p>
            <a:pPr marL="0" indent="0">
              <a:buNone/>
            </a:pPr>
            <a:endParaRPr lang="en-GB" sz="2400" dirty="0"/>
          </a:p>
          <a:p>
            <a:pPr marL="0" indent="0">
              <a:buNone/>
            </a:pPr>
            <a:endParaRPr lang="en-SE" sz="2400" dirty="0"/>
          </a:p>
        </p:txBody>
      </p:sp>
      <p:sp>
        <p:nvSpPr>
          <p:cNvPr id="3" name="Title 2">
            <a:extLst>
              <a:ext uri="{FF2B5EF4-FFF2-40B4-BE49-F238E27FC236}">
                <a16:creationId xmlns:a16="http://schemas.microsoft.com/office/drawing/2014/main" id="{C4513D8A-0A0C-B975-5E47-FBA59336CC2B}"/>
              </a:ext>
            </a:extLst>
          </p:cNvPr>
          <p:cNvSpPr>
            <a:spLocks noGrp="1"/>
          </p:cNvSpPr>
          <p:nvPr>
            <p:ph type="title"/>
          </p:nvPr>
        </p:nvSpPr>
        <p:spPr/>
        <p:txBody>
          <a:bodyPr/>
          <a:lstStyle/>
          <a:p>
            <a:r>
              <a:rPr lang="en-GB" sz="3200" dirty="0"/>
              <a:t>Ingredient match</a:t>
            </a:r>
            <a:endParaRPr lang="en-SE" sz="3200" dirty="0"/>
          </a:p>
        </p:txBody>
      </p:sp>
      <p:sp>
        <p:nvSpPr>
          <p:cNvPr id="5" name="Rectangle 4">
            <a:extLst>
              <a:ext uri="{FF2B5EF4-FFF2-40B4-BE49-F238E27FC236}">
                <a16:creationId xmlns:a16="http://schemas.microsoft.com/office/drawing/2014/main" id="{0C006A93-C862-E86B-E34A-B576756BBC08}"/>
              </a:ext>
            </a:extLst>
          </p:cNvPr>
          <p:cNvSpPr/>
          <p:nvPr/>
        </p:nvSpPr>
        <p:spPr>
          <a:xfrm>
            <a:off x="10472285" y="0"/>
            <a:ext cx="1719715" cy="5053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riflame Sans 2.0" panose="020B0502020204020303" pitchFamily="34" charset="0"/>
              </a:rPr>
              <a:t>EXERCISE</a:t>
            </a:r>
            <a:endParaRPr lang="en-SE" b="1" dirty="0">
              <a:solidFill>
                <a:schemeClr val="tx1"/>
              </a:solidFill>
              <a:latin typeface="Oriflame Sans 2.0" panose="020B0502020204020303" pitchFamily="34" charset="0"/>
            </a:endParaRPr>
          </a:p>
        </p:txBody>
      </p:sp>
      <p:cxnSp>
        <p:nvCxnSpPr>
          <p:cNvPr id="16" name="Straight Connector 15">
            <a:extLst>
              <a:ext uri="{FF2B5EF4-FFF2-40B4-BE49-F238E27FC236}">
                <a16:creationId xmlns:a16="http://schemas.microsoft.com/office/drawing/2014/main" id="{68034705-A8AE-EA5B-D427-B54163C43AFA}"/>
              </a:ext>
            </a:extLst>
          </p:cNvPr>
          <p:cNvCxnSpPr/>
          <p:nvPr/>
        </p:nvCxnSpPr>
        <p:spPr>
          <a:xfrm>
            <a:off x="2540000" y="2704123"/>
            <a:ext cx="3556000" cy="2446215"/>
          </a:xfrm>
          <a:prstGeom prst="line">
            <a:avLst/>
          </a:prstGeom>
          <a:ln w="38100"/>
          <a:effectLst>
            <a:outerShdw blurRad="50800" dist="38100" dir="2700000" algn="tl" rotWithShape="0">
              <a:prstClr val="black">
                <a:alpha val="40000"/>
              </a:prstClr>
            </a:outerShdw>
          </a:effectLst>
        </p:spPr>
        <p:style>
          <a:lnRef idx="2">
            <a:schemeClr val="accent3"/>
          </a:lnRef>
          <a:fillRef idx="0">
            <a:schemeClr val="accent3"/>
          </a:fillRef>
          <a:effectRef idx="1">
            <a:schemeClr val="accent3"/>
          </a:effectRef>
          <a:fontRef idx="minor">
            <a:schemeClr val="tx1"/>
          </a:fontRef>
        </p:style>
      </p:cxnSp>
      <p:cxnSp>
        <p:nvCxnSpPr>
          <p:cNvPr id="17" name="Straight Connector 16">
            <a:extLst>
              <a:ext uri="{FF2B5EF4-FFF2-40B4-BE49-F238E27FC236}">
                <a16:creationId xmlns:a16="http://schemas.microsoft.com/office/drawing/2014/main" id="{07BA912F-59D8-D3C2-7C87-8AFCABF26D5A}"/>
              </a:ext>
            </a:extLst>
          </p:cNvPr>
          <p:cNvCxnSpPr>
            <a:cxnSpLocks/>
          </p:cNvCxnSpPr>
          <p:nvPr/>
        </p:nvCxnSpPr>
        <p:spPr>
          <a:xfrm flipV="1">
            <a:off x="2657885" y="2643553"/>
            <a:ext cx="3438115" cy="2567353"/>
          </a:xfrm>
          <a:prstGeom prst="line">
            <a:avLst/>
          </a:prstGeom>
          <a:ln w="38100"/>
          <a:effectLst>
            <a:outerShdw blurRad="50800" dist="38100" dir="2700000" algn="tl" rotWithShape="0">
              <a:prstClr val="black">
                <a:alpha val="40000"/>
              </a:prstClr>
            </a:outerShdw>
          </a:effectLst>
        </p:spPr>
        <p:style>
          <a:lnRef idx="2">
            <a:schemeClr val="accent3"/>
          </a:lnRef>
          <a:fillRef idx="0">
            <a:schemeClr val="accent3"/>
          </a:fillRef>
          <a:effectRef idx="1">
            <a:schemeClr val="accent3"/>
          </a:effectRef>
          <a:fontRef idx="minor">
            <a:schemeClr val="tx1"/>
          </a:fontRef>
        </p:style>
      </p:cxnSp>
      <p:cxnSp>
        <p:nvCxnSpPr>
          <p:cNvPr id="19" name="Straight Connector 18">
            <a:extLst>
              <a:ext uri="{FF2B5EF4-FFF2-40B4-BE49-F238E27FC236}">
                <a16:creationId xmlns:a16="http://schemas.microsoft.com/office/drawing/2014/main" id="{C71CA2AC-F11C-18F4-231E-700C5F22C87E}"/>
              </a:ext>
            </a:extLst>
          </p:cNvPr>
          <p:cNvCxnSpPr>
            <a:cxnSpLocks/>
          </p:cNvCxnSpPr>
          <p:nvPr/>
        </p:nvCxnSpPr>
        <p:spPr>
          <a:xfrm flipV="1">
            <a:off x="2422115" y="3546963"/>
            <a:ext cx="3673885" cy="847235"/>
          </a:xfrm>
          <a:prstGeom prst="line">
            <a:avLst/>
          </a:prstGeom>
          <a:ln w="38100"/>
          <a:effectLst>
            <a:outerShdw blurRad="50800" dist="38100" dir="2700000" algn="tl" rotWithShape="0">
              <a:prstClr val="black">
                <a:alpha val="40000"/>
              </a:prstClr>
            </a:outerShdw>
          </a:effectLst>
        </p:spPr>
        <p:style>
          <a:lnRef idx="2">
            <a:schemeClr val="accent3"/>
          </a:lnRef>
          <a:fillRef idx="0">
            <a:schemeClr val="accent3"/>
          </a:fillRef>
          <a:effectRef idx="1">
            <a:schemeClr val="accent3"/>
          </a:effectRef>
          <a:fontRef idx="minor">
            <a:schemeClr val="tx1"/>
          </a:fontRef>
        </p:style>
      </p:cxnSp>
      <p:cxnSp>
        <p:nvCxnSpPr>
          <p:cNvPr id="21" name="Straight Connector 20">
            <a:extLst>
              <a:ext uri="{FF2B5EF4-FFF2-40B4-BE49-F238E27FC236}">
                <a16:creationId xmlns:a16="http://schemas.microsoft.com/office/drawing/2014/main" id="{C742FA27-1995-2026-EDF1-91116B0564CB}"/>
              </a:ext>
            </a:extLst>
          </p:cNvPr>
          <p:cNvCxnSpPr>
            <a:cxnSpLocks/>
          </p:cNvCxnSpPr>
          <p:nvPr/>
        </p:nvCxnSpPr>
        <p:spPr>
          <a:xfrm>
            <a:off x="2020931" y="3546963"/>
            <a:ext cx="4075069" cy="790575"/>
          </a:xfrm>
          <a:prstGeom prst="line">
            <a:avLst/>
          </a:prstGeom>
          <a:ln w="38100"/>
          <a:effectLst>
            <a:outerShdw blurRad="50800" dist="38100" dir="2700000" algn="tl" rotWithShape="0">
              <a:prstClr val="black">
                <a:alpha val="40000"/>
              </a:prstClr>
            </a:outerShdw>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872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F2343E-2074-B0DD-F109-BB5185DFDE7C}"/>
              </a:ext>
            </a:extLst>
          </p:cNvPr>
          <p:cNvSpPr>
            <a:spLocks noGrp="1"/>
          </p:cNvSpPr>
          <p:nvPr>
            <p:ph type="title"/>
          </p:nvPr>
        </p:nvSpPr>
        <p:spPr/>
        <p:txBody>
          <a:bodyPr/>
          <a:lstStyle/>
          <a:p>
            <a:pPr algn="ctr"/>
            <a:r>
              <a:rPr lang="en-GB" sz="3200" dirty="0"/>
              <a:t>Why buy?</a:t>
            </a:r>
            <a:endParaRPr lang="en-SE" sz="3200" dirty="0"/>
          </a:p>
        </p:txBody>
      </p:sp>
      <p:grpSp>
        <p:nvGrpSpPr>
          <p:cNvPr id="18" name="Group 17">
            <a:extLst>
              <a:ext uri="{FF2B5EF4-FFF2-40B4-BE49-F238E27FC236}">
                <a16:creationId xmlns:a16="http://schemas.microsoft.com/office/drawing/2014/main" id="{835728CB-60CB-6D86-10D5-70E5218A2C2D}"/>
              </a:ext>
            </a:extLst>
          </p:cNvPr>
          <p:cNvGrpSpPr/>
          <p:nvPr/>
        </p:nvGrpSpPr>
        <p:grpSpPr>
          <a:xfrm>
            <a:off x="-337" y="1232551"/>
            <a:ext cx="4032337" cy="5625449"/>
            <a:chOff x="-337" y="1232551"/>
            <a:chExt cx="4032337" cy="5625449"/>
          </a:xfrm>
        </p:grpSpPr>
        <p:pic>
          <p:nvPicPr>
            <p:cNvPr id="8" name="Picture 7">
              <a:extLst>
                <a:ext uri="{FF2B5EF4-FFF2-40B4-BE49-F238E27FC236}">
                  <a16:creationId xmlns:a16="http://schemas.microsoft.com/office/drawing/2014/main" id="{AF6ADE4C-DA78-B0C9-EB8D-01A4B780FD8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67" y="1610139"/>
              <a:ext cx="4031997" cy="5247861"/>
            </a:xfrm>
            <a:prstGeom prst="rect">
              <a:avLst/>
            </a:prstGeom>
          </p:spPr>
        </p:pic>
        <p:sp>
          <p:nvSpPr>
            <p:cNvPr id="10" name="Rectangle: Diagonal Corners Rounded 9">
              <a:extLst>
                <a:ext uri="{FF2B5EF4-FFF2-40B4-BE49-F238E27FC236}">
                  <a16:creationId xmlns:a16="http://schemas.microsoft.com/office/drawing/2014/main" id="{8DEE45AB-629C-1DB6-5BC0-925AEBC0C3BB}"/>
                </a:ext>
              </a:extLst>
            </p:cNvPr>
            <p:cNvSpPr/>
            <p:nvPr/>
          </p:nvSpPr>
          <p:spPr>
            <a:xfrm>
              <a:off x="0" y="1232551"/>
              <a:ext cx="4032000" cy="550260"/>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Oriflame Sans 2.0" panose="020B0502020204020303" pitchFamily="34" charset="0"/>
                </a:rPr>
                <a:t>WHO IS IT FOR?</a:t>
              </a:r>
              <a:endParaRPr lang="en-GB" dirty="0">
                <a:solidFill>
                  <a:schemeClr val="tx1"/>
                </a:solidFill>
                <a:latin typeface="Oriflame Sans 2.0" panose="020B0502020204020303" pitchFamily="34" charset="0"/>
              </a:endParaRPr>
            </a:p>
          </p:txBody>
        </p:sp>
        <p:sp>
          <p:nvSpPr>
            <p:cNvPr id="13" name="TextBox 12">
              <a:extLst>
                <a:ext uri="{FF2B5EF4-FFF2-40B4-BE49-F238E27FC236}">
                  <a16:creationId xmlns:a16="http://schemas.microsoft.com/office/drawing/2014/main" id="{73312D3A-C13E-D67E-73D7-74C32F8B9E6A}"/>
                </a:ext>
              </a:extLst>
            </p:cNvPr>
            <p:cNvSpPr txBox="1"/>
            <p:nvPr/>
          </p:nvSpPr>
          <p:spPr>
            <a:xfrm>
              <a:off x="-337" y="5657671"/>
              <a:ext cx="4032000" cy="1200329"/>
            </a:xfrm>
            <a:prstGeom prst="rect">
              <a:avLst/>
            </a:prstGeom>
            <a:solidFill>
              <a:schemeClr val="accent4">
                <a:lumMod val="40000"/>
                <a:lumOff val="60000"/>
              </a:schemeClr>
            </a:solidFill>
          </p:spPr>
          <p:txBody>
            <a:bodyPr wrap="square">
              <a:spAutoFit/>
            </a:bodyPr>
            <a:lstStyle/>
            <a:p>
              <a:r>
                <a:rPr lang="en-GB" dirty="0">
                  <a:latin typeface="Oriflame Sans 2.0" panose="020B0502020204020303" pitchFamily="34" charset="0"/>
                </a:rPr>
                <a:t>For adults who struggle with overeating and blood sugar control and want extra support while trying to lose weight.</a:t>
              </a:r>
              <a:endParaRPr lang="en-US" dirty="0">
                <a:latin typeface="Oriflame Sans 2.0" panose="020B0502020204020303" pitchFamily="34" charset="0"/>
              </a:endParaRPr>
            </a:p>
          </p:txBody>
        </p:sp>
      </p:grpSp>
      <p:grpSp>
        <p:nvGrpSpPr>
          <p:cNvPr id="19" name="Group 18">
            <a:extLst>
              <a:ext uri="{FF2B5EF4-FFF2-40B4-BE49-F238E27FC236}">
                <a16:creationId xmlns:a16="http://schemas.microsoft.com/office/drawing/2014/main" id="{D6225215-C0D1-D453-C42D-7DCC6EBD6464}"/>
              </a:ext>
            </a:extLst>
          </p:cNvPr>
          <p:cNvGrpSpPr/>
          <p:nvPr/>
        </p:nvGrpSpPr>
        <p:grpSpPr>
          <a:xfrm>
            <a:off x="4079777" y="1232551"/>
            <a:ext cx="4032221" cy="5625449"/>
            <a:chOff x="4079777" y="1232551"/>
            <a:chExt cx="4032221" cy="5625449"/>
          </a:xfrm>
        </p:grpSpPr>
        <p:pic>
          <p:nvPicPr>
            <p:cNvPr id="7" name="Picture 6">
              <a:extLst>
                <a:ext uri="{FF2B5EF4-FFF2-40B4-BE49-F238E27FC236}">
                  <a16:creationId xmlns:a16="http://schemas.microsoft.com/office/drawing/2014/main" id="{6EE06E6D-5EC3-DAAC-AC9A-6E946E2B97EF}"/>
                </a:ext>
              </a:extLst>
            </p:cNvPr>
            <p:cNvPicPr>
              <a:picLocks noChangeAspect="1"/>
            </p:cNvPicPr>
            <p:nvPr/>
          </p:nvPicPr>
          <p:blipFill>
            <a:blip r:embed="rId4" cstate="print">
              <a:extLst>
                <a:ext uri="{28A0092B-C50C-407E-A947-70E740481C1C}">
                  <a14:useLocalDpi xmlns:a14="http://schemas.microsoft.com/office/drawing/2010/main"/>
                </a:ext>
              </a:extLst>
            </a:blip>
            <a:srcRect r="-3"/>
            <a:stretch>
              <a:fillRect/>
            </a:stretch>
          </p:blipFill>
          <p:spPr>
            <a:xfrm>
              <a:off x="4079947" y="1610139"/>
              <a:ext cx="4031997" cy="5247861"/>
            </a:xfrm>
            <a:prstGeom prst="rect">
              <a:avLst/>
            </a:prstGeom>
          </p:spPr>
        </p:pic>
        <p:sp>
          <p:nvSpPr>
            <p:cNvPr id="11" name="Rectangle: Diagonal Corners Rounded 10">
              <a:extLst>
                <a:ext uri="{FF2B5EF4-FFF2-40B4-BE49-F238E27FC236}">
                  <a16:creationId xmlns:a16="http://schemas.microsoft.com/office/drawing/2014/main" id="{DD001937-FFBE-F559-76FC-6877A248369E}"/>
                </a:ext>
              </a:extLst>
            </p:cNvPr>
            <p:cNvSpPr/>
            <p:nvPr/>
          </p:nvSpPr>
          <p:spPr>
            <a:xfrm>
              <a:off x="4079999" y="1232551"/>
              <a:ext cx="4031999" cy="550260"/>
            </a:xfrm>
            <a:prstGeom prst="round2Diag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tx1"/>
                  </a:solidFill>
                  <a:latin typeface="Oriflame Sans 2.0" panose="020B0502020204020303" pitchFamily="34" charset="0"/>
                </a:rPr>
                <a:t>HOW CAN IT HELP?</a:t>
              </a:r>
              <a:endParaRPr lang="en-GB" dirty="0">
                <a:solidFill>
                  <a:schemeClr val="tx1"/>
                </a:solidFill>
                <a:latin typeface="Oriflame Sans 2.0" panose="020B0502020204020303" pitchFamily="34" charset="0"/>
              </a:endParaRPr>
            </a:p>
          </p:txBody>
        </p:sp>
        <p:sp>
          <p:nvSpPr>
            <p:cNvPr id="14" name="TextBox 13">
              <a:extLst>
                <a:ext uri="{FF2B5EF4-FFF2-40B4-BE49-F238E27FC236}">
                  <a16:creationId xmlns:a16="http://schemas.microsoft.com/office/drawing/2014/main" id="{08EBC2A8-CD49-4A0D-122C-2F0CDCC4839E}"/>
                </a:ext>
              </a:extLst>
            </p:cNvPr>
            <p:cNvSpPr txBox="1"/>
            <p:nvPr/>
          </p:nvSpPr>
          <p:spPr>
            <a:xfrm>
              <a:off x="4079777" y="5657671"/>
              <a:ext cx="4032000" cy="1200329"/>
            </a:xfrm>
            <a:prstGeom prst="rect">
              <a:avLst/>
            </a:prstGeom>
            <a:solidFill>
              <a:schemeClr val="accent4">
                <a:lumMod val="40000"/>
                <a:lumOff val="60000"/>
              </a:schemeClr>
            </a:solidFill>
          </p:spPr>
          <p:txBody>
            <a:bodyPr wrap="square">
              <a:spAutoFit/>
            </a:bodyPr>
            <a:lstStyle/>
            <a:p>
              <a:r>
                <a:rPr lang="en-GB" dirty="0">
                  <a:latin typeface="Oriflame Sans 2.0" panose="020B0502020204020303" pitchFamily="34" charset="0"/>
                </a:rPr>
                <a:t>Ingredients support normal metabolism, glucose balance and fullness – helping you stay consistent and reach your weight loss goals.</a:t>
              </a:r>
            </a:p>
          </p:txBody>
        </p:sp>
      </p:grpSp>
      <p:grpSp>
        <p:nvGrpSpPr>
          <p:cNvPr id="20" name="Group 19">
            <a:extLst>
              <a:ext uri="{FF2B5EF4-FFF2-40B4-BE49-F238E27FC236}">
                <a16:creationId xmlns:a16="http://schemas.microsoft.com/office/drawing/2014/main" id="{AC0B84DE-49F6-11C5-1E28-7110989D3429}"/>
              </a:ext>
            </a:extLst>
          </p:cNvPr>
          <p:cNvGrpSpPr/>
          <p:nvPr/>
        </p:nvGrpSpPr>
        <p:grpSpPr>
          <a:xfrm>
            <a:off x="8160000" y="1232551"/>
            <a:ext cx="4032000" cy="5625449"/>
            <a:chOff x="8160000" y="1232551"/>
            <a:chExt cx="4032000" cy="5625449"/>
          </a:xfrm>
        </p:grpSpPr>
        <p:pic>
          <p:nvPicPr>
            <p:cNvPr id="9" name="Picture 8">
              <a:extLst>
                <a:ext uri="{FF2B5EF4-FFF2-40B4-BE49-F238E27FC236}">
                  <a16:creationId xmlns:a16="http://schemas.microsoft.com/office/drawing/2014/main" id="{169DFD5C-EE02-0B09-59D4-7A0A02E3644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160003" y="1610140"/>
              <a:ext cx="4031997" cy="5247860"/>
            </a:xfrm>
            <a:prstGeom prst="rect">
              <a:avLst/>
            </a:prstGeom>
          </p:spPr>
        </p:pic>
        <p:sp>
          <p:nvSpPr>
            <p:cNvPr id="12" name="Rectangle: Diagonal Corners Rounded 11">
              <a:extLst>
                <a:ext uri="{FF2B5EF4-FFF2-40B4-BE49-F238E27FC236}">
                  <a16:creationId xmlns:a16="http://schemas.microsoft.com/office/drawing/2014/main" id="{71F2EBAC-2FDF-7176-C5C3-DD4A029F98B9}"/>
                </a:ext>
              </a:extLst>
            </p:cNvPr>
            <p:cNvSpPr/>
            <p:nvPr/>
          </p:nvSpPr>
          <p:spPr>
            <a:xfrm>
              <a:off x="8160000" y="1232551"/>
              <a:ext cx="4032000" cy="550260"/>
            </a:xfrm>
            <a:prstGeom prst="round2Diag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tx1"/>
                  </a:solidFill>
                  <a:latin typeface="Oriflame Sans 2.0" panose="020B0502020204020303" pitchFamily="34" charset="0"/>
                </a:rPr>
                <a:t>WHY IS IT SPECIAL?</a:t>
              </a:r>
              <a:endParaRPr lang="en-GB" sz="1200" dirty="0">
                <a:solidFill>
                  <a:schemeClr val="tx1"/>
                </a:solidFill>
                <a:latin typeface="Oriflame Sans 2.0" panose="020B0502020204020303" pitchFamily="34" charset="0"/>
              </a:endParaRPr>
            </a:p>
          </p:txBody>
        </p:sp>
        <p:sp>
          <p:nvSpPr>
            <p:cNvPr id="15" name="TextBox 14">
              <a:extLst>
                <a:ext uri="{FF2B5EF4-FFF2-40B4-BE49-F238E27FC236}">
                  <a16:creationId xmlns:a16="http://schemas.microsoft.com/office/drawing/2014/main" id="{93CE304C-FBC9-318D-98FC-678E8E82E9B1}"/>
                </a:ext>
              </a:extLst>
            </p:cNvPr>
            <p:cNvSpPr txBox="1"/>
            <p:nvPr/>
          </p:nvSpPr>
          <p:spPr>
            <a:xfrm>
              <a:off x="8160003" y="5657671"/>
              <a:ext cx="4031997" cy="1200329"/>
            </a:xfrm>
            <a:prstGeom prst="rect">
              <a:avLst/>
            </a:prstGeom>
            <a:solidFill>
              <a:schemeClr val="accent4">
                <a:lumMod val="40000"/>
                <a:lumOff val="60000"/>
              </a:schemeClr>
            </a:solidFill>
          </p:spPr>
          <p:txBody>
            <a:bodyPr wrap="square">
              <a:spAutoFit/>
            </a:bodyPr>
            <a:lstStyle/>
            <a:p>
              <a:r>
                <a:rPr lang="en-GB" dirty="0">
                  <a:latin typeface="Oriflame Sans 2.0" panose="020B0502020204020303" pitchFamily="34" charset="0"/>
                </a:rPr>
                <a:t>A raspberry flavoured unique blend of glucomannan, chromium, and baobab – for simple, daily support for your metabolism and weight journey.</a:t>
              </a:r>
              <a:endParaRPr lang="en-US" dirty="0">
                <a:latin typeface="Oriflame Sans 2.0" panose="020B0502020204020303" pitchFamily="34" charset="0"/>
              </a:endParaRPr>
            </a:p>
          </p:txBody>
        </p:sp>
      </p:grpSp>
    </p:spTree>
    <p:extLst>
      <p:ext uri="{BB962C8B-B14F-4D97-AF65-F5344CB8AC3E}">
        <p14:creationId xmlns:p14="http://schemas.microsoft.com/office/powerpoint/2010/main" val="185198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pouring a medicine into a container&#10;&#10;AI-generated content may be incorrect.">
            <a:extLst>
              <a:ext uri="{FF2B5EF4-FFF2-40B4-BE49-F238E27FC236}">
                <a16:creationId xmlns:a16="http://schemas.microsoft.com/office/drawing/2014/main" id="{5AF19FA2-BCE1-391C-FB5D-D570D3C1EFA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1202" y="-2"/>
            <a:ext cx="12190798" cy="6858001"/>
          </a:xfrm>
        </p:spPr>
      </p:pic>
      <p:sp>
        <p:nvSpPr>
          <p:cNvPr id="3" name="Title 2">
            <a:extLst>
              <a:ext uri="{FF2B5EF4-FFF2-40B4-BE49-F238E27FC236}">
                <a16:creationId xmlns:a16="http://schemas.microsoft.com/office/drawing/2014/main" id="{99E362E1-A6AE-B0A3-8E71-014690451297}"/>
              </a:ext>
            </a:extLst>
          </p:cNvPr>
          <p:cNvSpPr>
            <a:spLocks noGrp="1"/>
          </p:cNvSpPr>
          <p:nvPr>
            <p:ph type="title" idx="4294967295"/>
          </p:nvPr>
        </p:nvSpPr>
        <p:spPr>
          <a:xfrm>
            <a:off x="506896" y="687388"/>
            <a:ext cx="6182139" cy="815975"/>
          </a:xfrm>
        </p:spPr>
        <p:txBody>
          <a:bodyPr/>
          <a:lstStyle/>
          <a:p>
            <a:r>
              <a:rPr lang="en-GB" sz="3200" dirty="0">
                <a:highlight>
                  <a:srgbClr val="FFAAD2"/>
                </a:highlight>
              </a:rPr>
              <a:t>Combine it with Metabo Boost and you have the perfect solution for metabolic health!</a:t>
            </a:r>
            <a:endParaRPr lang="en-SE" sz="3200" dirty="0">
              <a:highlight>
                <a:srgbClr val="FFAAD2"/>
              </a:highlight>
            </a:endParaRPr>
          </a:p>
        </p:txBody>
      </p:sp>
    </p:spTree>
    <p:extLst>
      <p:ext uri="{BB962C8B-B14F-4D97-AF65-F5344CB8AC3E}">
        <p14:creationId xmlns:p14="http://schemas.microsoft.com/office/powerpoint/2010/main" val="186640182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measuring her waist&#10;&#10;AI-generated content may be incorrect.">
            <a:extLst>
              <a:ext uri="{FF2B5EF4-FFF2-40B4-BE49-F238E27FC236}">
                <a16:creationId xmlns:a16="http://schemas.microsoft.com/office/drawing/2014/main" id="{C5C0BFED-4E5C-38BC-0280-DA68C421083F}"/>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0" y="1"/>
            <a:ext cx="12192000" cy="6858000"/>
          </a:xfrm>
          <a:prstGeom prst="rect">
            <a:avLst/>
          </a:prstGeom>
        </p:spPr>
      </p:pic>
      <p:sp>
        <p:nvSpPr>
          <p:cNvPr id="4" name="Title 3">
            <a:extLst>
              <a:ext uri="{FF2B5EF4-FFF2-40B4-BE49-F238E27FC236}">
                <a16:creationId xmlns:a16="http://schemas.microsoft.com/office/drawing/2014/main" id="{86D75D6A-1587-6596-EB2B-F68739D9B113}"/>
              </a:ext>
            </a:extLst>
          </p:cNvPr>
          <p:cNvSpPr>
            <a:spLocks noGrp="1"/>
          </p:cNvSpPr>
          <p:nvPr>
            <p:ph type="title"/>
          </p:nvPr>
        </p:nvSpPr>
        <p:spPr/>
        <p:txBody>
          <a:bodyPr/>
          <a:lstStyle/>
          <a:p>
            <a:r>
              <a:rPr lang="pt-PT" sz="3200" dirty="0"/>
              <a:t>Uma crise global de peso em crescimento</a:t>
            </a:r>
            <a:br>
              <a:rPr lang="pt-PT" sz="3200" dirty="0"/>
            </a:br>
            <a:endParaRPr lang="en-SE" sz="3200" dirty="0"/>
          </a:p>
        </p:txBody>
      </p:sp>
      <p:pic>
        <p:nvPicPr>
          <p:cNvPr id="8" name="Content Placeholder 13" descr="Man with solid fill">
            <a:extLst>
              <a:ext uri="{FF2B5EF4-FFF2-40B4-BE49-F238E27FC236}">
                <a16:creationId xmlns:a16="http://schemas.microsoft.com/office/drawing/2014/main" id="{384926DF-D892-50EA-E205-2157D42E707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66699" y="3812785"/>
            <a:ext cx="1131247" cy="1131247"/>
          </a:xfrm>
          <a:prstGeom prst="rect">
            <a:avLst/>
          </a:prstGeom>
          <a:effectLst>
            <a:outerShdw blurRad="50800" dist="38100" dir="2700000" algn="tl" rotWithShape="0">
              <a:prstClr val="black">
                <a:alpha val="40000"/>
              </a:prstClr>
            </a:outerShdw>
          </a:effectLst>
        </p:spPr>
      </p:pic>
      <p:pic>
        <p:nvPicPr>
          <p:cNvPr id="10" name="Content Placeholder 13" descr="Man with solid fill">
            <a:extLst>
              <a:ext uri="{FF2B5EF4-FFF2-40B4-BE49-F238E27FC236}">
                <a16:creationId xmlns:a16="http://schemas.microsoft.com/office/drawing/2014/main" id="{191D615B-40E3-54E7-6EC3-71040802557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65470" y="3812785"/>
            <a:ext cx="1131247" cy="1131247"/>
          </a:xfrm>
          <a:prstGeom prst="rect">
            <a:avLst/>
          </a:prstGeom>
          <a:effectLst>
            <a:outerShdw blurRad="50800" dist="38100" dir="2700000" algn="tl" rotWithShape="0">
              <a:prstClr val="black">
                <a:alpha val="40000"/>
              </a:prstClr>
            </a:outerShdw>
          </a:effectLst>
        </p:spPr>
      </p:pic>
      <p:pic>
        <p:nvPicPr>
          <p:cNvPr id="11" name="Content Placeholder 13" descr="Man with solid fill">
            <a:extLst>
              <a:ext uri="{FF2B5EF4-FFF2-40B4-BE49-F238E27FC236}">
                <a16:creationId xmlns:a16="http://schemas.microsoft.com/office/drawing/2014/main" id="{363A0329-16E3-7DE9-7FB9-F4EC3FBCC2A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99213" y="3812785"/>
            <a:ext cx="1131247" cy="1131247"/>
          </a:xfrm>
          <a:prstGeom prst="rect">
            <a:avLst/>
          </a:prstGeom>
          <a:effectLst>
            <a:outerShdw blurRad="50800" dist="38100" dir="2700000" algn="tl" rotWithShape="0">
              <a:prstClr val="black">
                <a:alpha val="40000"/>
              </a:prstClr>
            </a:outerShdw>
          </a:effectLst>
        </p:spPr>
      </p:pic>
      <p:pic>
        <p:nvPicPr>
          <p:cNvPr id="12" name="Content Placeholder 13" descr="Man with solid fill">
            <a:extLst>
              <a:ext uri="{FF2B5EF4-FFF2-40B4-BE49-F238E27FC236}">
                <a16:creationId xmlns:a16="http://schemas.microsoft.com/office/drawing/2014/main" id="{B29951B7-B945-F478-97AC-2E6060C8CBB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131728" y="3812785"/>
            <a:ext cx="1131247" cy="1131247"/>
          </a:xfrm>
          <a:prstGeom prst="rect">
            <a:avLst/>
          </a:prstGeom>
          <a:effectLst>
            <a:outerShdw blurRad="50800" dist="38100" dir="2700000" algn="tl" rotWithShape="0">
              <a:prstClr val="black">
                <a:alpha val="40000"/>
              </a:prstClr>
            </a:outerShdw>
          </a:effectLst>
        </p:spPr>
      </p:pic>
      <p:pic>
        <p:nvPicPr>
          <p:cNvPr id="13" name="Content Placeholder 13" descr="Man with solid fill">
            <a:extLst>
              <a:ext uri="{FF2B5EF4-FFF2-40B4-BE49-F238E27FC236}">
                <a16:creationId xmlns:a16="http://schemas.microsoft.com/office/drawing/2014/main" id="{51223658-7033-D178-D87E-6D46C862D30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32956" y="3812785"/>
            <a:ext cx="1131247" cy="1131247"/>
          </a:xfrm>
          <a:prstGeom prst="rect">
            <a:avLst/>
          </a:prstGeom>
          <a:effectLst>
            <a:outerShdw blurRad="50800" dist="38100" dir="2700000" algn="tl" rotWithShape="0">
              <a:prstClr val="black">
                <a:alpha val="40000"/>
              </a:prstClr>
            </a:outerShdw>
          </a:effectLst>
        </p:spPr>
      </p:pic>
      <p:pic>
        <p:nvPicPr>
          <p:cNvPr id="14" name="Content Placeholder 13" descr="Man with solid fill">
            <a:extLst>
              <a:ext uri="{FF2B5EF4-FFF2-40B4-BE49-F238E27FC236}">
                <a16:creationId xmlns:a16="http://schemas.microsoft.com/office/drawing/2014/main" id="{1AF90C15-D00C-5A63-03EE-F3B3B58CB8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6699" y="5039384"/>
            <a:ext cx="1131247" cy="1131247"/>
          </a:xfrm>
          <a:prstGeom prst="rect">
            <a:avLst/>
          </a:prstGeom>
          <a:effectLst>
            <a:outerShdw blurRad="50800" dist="38100" dir="2700000" algn="tl" rotWithShape="0">
              <a:prstClr val="black">
                <a:alpha val="40000"/>
              </a:prstClr>
            </a:outerShdw>
          </a:effectLst>
        </p:spPr>
      </p:pic>
      <p:pic>
        <p:nvPicPr>
          <p:cNvPr id="15" name="Content Placeholder 13" descr="Man with solid fill">
            <a:extLst>
              <a:ext uri="{FF2B5EF4-FFF2-40B4-BE49-F238E27FC236}">
                <a16:creationId xmlns:a16="http://schemas.microsoft.com/office/drawing/2014/main" id="{221F4366-271C-AED1-77A7-EBE8188BAF0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165470" y="5039384"/>
            <a:ext cx="1131247" cy="1131247"/>
          </a:xfrm>
          <a:prstGeom prst="rect">
            <a:avLst/>
          </a:prstGeom>
          <a:effectLst>
            <a:outerShdw blurRad="50800" dist="38100" dir="2700000" algn="tl" rotWithShape="0">
              <a:prstClr val="black">
                <a:alpha val="40000"/>
              </a:prstClr>
            </a:outerShdw>
          </a:effectLst>
        </p:spPr>
      </p:pic>
      <p:pic>
        <p:nvPicPr>
          <p:cNvPr id="16" name="Content Placeholder 13" descr="Man with solid fill">
            <a:extLst>
              <a:ext uri="{FF2B5EF4-FFF2-40B4-BE49-F238E27FC236}">
                <a16:creationId xmlns:a16="http://schemas.microsoft.com/office/drawing/2014/main" id="{150C2C14-6325-22A5-5A97-BF384052E22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99213" y="5039384"/>
            <a:ext cx="1131247" cy="1131247"/>
          </a:xfrm>
          <a:prstGeom prst="rect">
            <a:avLst/>
          </a:prstGeom>
          <a:effectLst>
            <a:outerShdw blurRad="50800" dist="38100" dir="2700000" algn="tl" rotWithShape="0">
              <a:prstClr val="black">
                <a:alpha val="40000"/>
              </a:prstClr>
            </a:outerShdw>
          </a:effectLst>
        </p:spPr>
      </p:pic>
      <p:pic>
        <p:nvPicPr>
          <p:cNvPr id="17" name="Content Placeholder 13" descr="Man with solid fill">
            <a:extLst>
              <a:ext uri="{FF2B5EF4-FFF2-40B4-BE49-F238E27FC236}">
                <a16:creationId xmlns:a16="http://schemas.microsoft.com/office/drawing/2014/main" id="{0F238AE8-F9E3-9155-34C5-85AE6E4633D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131728" y="5039384"/>
            <a:ext cx="1131247" cy="1131247"/>
          </a:xfrm>
          <a:prstGeom prst="rect">
            <a:avLst/>
          </a:prstGeom>
          <a:effectLst>
            <a:outerShdw blurRad="50800" dist="38100" dir="2700000" algn="tl" rotWithShape="0">
              <a:prstClr val="black">
                <a:alpha val="40000"/>
              </a:prstClr>
            </a:outerShdw>
          </a:effectLst>
        </p:spPr>
      </p:pic>
      <p:pic>
        <p:nvPicPr>
          <p:cNvPr id="18" name="Content Placeholder 13" descr="Man with solid fill">
            <a:extLst>
              <a:ext uri="{FF2B5EF4-FFF2-40B4-BE49-F238E27FC236}">
                <a16:creationId xmlns:a16="http://schemas.microsoft.com/office/drawing/2014/main" id="{42068E18-AAFD-6AAA-62E6-7FFFDC8BC0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32956" y="5039384"/>
            <a:ext cx="1131247" cy="1131247"/>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DC99C25F-B8AE-AD04-6E89-74E12849D294}"/>
              </a:ext>
            </a:extLst>
          </p:cNvPr>
          <p:cNvGrpSpPr>
            <a:grpSpLocks noChangeAspect="1"/>
          </p:cNvGrpSpPr>
          <p:nvPr/>
        </p:nvGrpSpPr>
        <p:grpSpPr>
          <a:xfrm>
            <a:off x="1562956" y="1267955"/>
            <a:ext cx="2403760" cy="2719770"/>
            <a:chOff x="483131" y="1503521"/>
            <a:chExt cx="1581446" cy="1789352"/>
          </a:xfrm>
        </p:grpSpPr>
        <p:sp>
          <p:nvSpPr>
            <p:cNvPr id="21" name="Oval 20">
              <a:extLst>
                <a:ext uri="{FF2B5EF4-FFF2-40B4-BE49-F238E27FC236}">
                  <a16:creationId xmlns:a16="http://schemas.microsoft.com/office/drawing/2014/main" id="{665D7550-D0E7-01C3-96F2-566E55AC8410}"/>
                </a:ext>
              </a:extLst>
            </p:cNvPr>
            <p:cNvSpPr/>
            <p:nvPr/>
          </p:nvSpPr>
          <p:spPr>
            <a:xfrm>
              <a:off x="483132" y="1503521"/>
              <a:ext cx="1581445" cy="158144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22" name="TextBox 21">
              <a:extLst>
                <a:ext uri="{FF2B5EF4-FFF2-40B4-BE49-F238E27FC236}">
                  <a16:creationId xmlns:a16="http://schemas.microsoft.com/office/drawing/2014/main" id="{99E65439-121E-0843-26ED-6360E6A08DD0}"/>
                </a:ext>
              </a:extLst>
            </p:cNvPr>
            <p:cNvSpPr txBox="1"/>
            <p:nvPr/>
          </p:nvSpPr>
          <p:spPr>
            <a:xfrm>
              <a:off x="483131" y="1571725"/>
              <a:ext cx="1581445" cy="1721148"/>
            </a:xfrm>
            <a:prstGeom prst="rect">
              <a:avLst/>
            </a:prstGeom>
            <a:noFill/>
          </p:spPr>
          <p:txBody>
            <a:bodyPr wrap="square" rtlCol="0">
              <a:spAutoFit/>
            </a:bodyPr>
            <a:lstStyle/>
            <a:p>
              <a:pPr algn="ctr"/>
              <a:r>
                <a:rPr lang="en-GB" sz="2800" b="1" dirty="0">
                  <a:latin typeface="Oriflame Sans 2.0" panose="020B0502020204020303" pitchFamily="34" charset="0"/>
                </a:rPr>
                <a:t>4 </a:t>
              </a:r>
              <a:r>
                <a:rPr lang="en-GB" sz="2800" b="1" dirty="0" err="1">
                  <a:latin typeface="Oriflame Sans 2.0" panose="020B0502020204020303" pitchFamily="34" charset="0"/>
                </a:rPr>
                <a:t>em</a:t>
              </a:r>
              <a:r>
                <a:rPr lang="en-GB" sz="2800" b="1" dirty="0">
                  <a:latin typeface="Oriflame Sans 2.0" panose="020B0502020204020303" pitchFamily="34" charset="0"/>
                </a:rPr>
                <a:t> 10</a:t>
              </a:r>
            </a:p>
            <a:p>
              <a:pPr algn="ctr"/>
              <a:r>
                <a:rPr lang="en-GB" sz="2600" dirty="0" err="1">
                  <a:latin typeface="Oriflame Sans 2.0" panose="020B0502020204020303" pitchFamily="34" charset="0"/>
                </a:rPr>
                <a:t>adultos</a:t>
              </a:r>
              <a:r>
                <a:rPr lang="en-GB" sz="2600" dirty="0">
                  <a:latin typeface="Oriflame Sans 2.0" panose="020B0502020204020303" pitchFamily="34" charset="0"/>
                </a:rPr>
                <a:t> </a:t>
              </a:r>
              <a:r>
                <a:rPr lang="en-GB" sz="2600" dirty="0" err="1">
                  <a:latin typeface="Oriflame Sans 2.0" panose="020B0502020204020303" pitchFamily="34" charset="0"/>
                </a:rPr>
                <a:t>tem</a:t>
              </a:r>
              <a:r>
                <a:rPr lang="en-GB" sz="2600" dirty="0">
                  <a:latin typeface="Oriflame Sans 2.0" panose="020B0502020204020303" pitchFamily="34" charset="0"/>
                </a:rPr>
                <a:t> </a:t>
              </a:r>
              <a:r>
                <a:rPr lang="en-GB" sz="2600" dirty="0" err="1">
                  <a:latin typeface="Oriflame Sans 2.0" panose="020B0502020204020303" pitchFamily="34" charset="0"/>
                </a:rPr>
                <a:t>excesso</a:t>
              </a:r>
              <a:r>
                <a:rPr lang="en-GB" sz="2600" dirty="0">
                  <a:latin typeface="Oriflame Sans 2.0" panose="020B0502020204020303" pitchFamily="34" charset="0"/>
                </a:rPr>
                <a:t> de peso </a:t>
              </a:r>
              <a:r>
                <a:rPr lang="en-GB" sz="2600" dirty="0" err="1">
                  <a:latin typeface="Oriflame Sans 2.0" panose="020B0502020204020303" pitchFamily="34" charset="0"/>
                </a:rPr>
                <a:t>ou</a:t>
              </a:r>
              <a:r>
                <a:rPr lang="en-GB" sz="2600" dirty="0">
                  <a:latin typeface="Oriflame Sans 2.0" panose="020B0502020204020303" pitchFamily="34" charset="0"/>
                </a:rPr>
                <a:t> </a:t>
              </a:r>
              <a:r>
                <a:rPr lang="en-GB" sz="2600" dirty="0" err="1">
                  <a:latin typeface="Oriflame Sans 2.0" panose="020B0502020204020303" pitchFamily="34" charset="0"/>
                </a:rPr>
                <a:t>obesidade</a:t>
              </a:r>
              <a:endParaRPr lang="en-SE" sz="2600" dirty="0">
                <a:latin typeface="Oriflame Sans 2.0" panose="020B0502020204020303" pitchFamily="34" charset="0"/>
              </a:endParaRPr>
            </a:p>
            <a:p>
              <a:pPr algn="ctr"/>
              <a:endParaRPr lang="en-GB" sz="3200" b="1" dirty="0">
                <a:latin typeface="Oriflame Sans 2.0" panose="020B0502020204020303" pitchFamily="34" charset="0"/>
              </a:endParaRPr>
            </a:p>
          </p:txBody>
        </p:sp>
      </p:grpSp>
    </p:spTree>
    <p:extLst>
      <p:ext uri="{BB962C8B-B14F-4D97-AF65-F5344CB8AC3E}">
        <p14:creationId xmlns:p14="http://schemas.microsoft.com/office/powerpoint/2010/main" val="705984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6A40EA-FE37-67B6-BE5A-CF1DF7524F6B}"/>
              </a:ext>
            </a:extLst>
          </p:cNvPr>
          <p:cNvSpPr>
            <a:spLocks noGrp="1"/>
          </p:cNvSpPr>
          <p:nvPr>
            <p:ph type="title"/>
          </p:nvPr>
        </p:nvSpPr>
        <p:spPr/>
        <p:txBody>
          <a:bodyPr/>
          <a:lstStyle/>
          <a:p>
            <a:pPr algn="ctr"/>
            <a:r>
              <a:rPr lang="en-GB" sz="3200" dirty="0"/>
              <a:t>How it’s featured in catalogue</a:t>
            </a:r>
            <a:endParaRPr lang="en-SE" sz="3200" dirty="0"/>
          </a:p>
        </p:txBody>
      </p:sp>
      <p:grpSp>
        <p:nvGrpSpPr>
          <p:cNvPr id="6" name="Group 5">
            <a:extLst>
              <a:ext uri="{FF2B5EF4-FFF2-40B4-BE49-F238E27FC236}">
                <a16:creationId xmlns:a16="http://schemas.microsoft.com/office/drawing/2014/main" id="{178A99E0-C53B-A2F5-E6ED-F6BFA1AA2CB8}"/>
              </a:ext>
            </a:extLst>
          </p:cNvPr>
          <p:cNvGrpSpPr/>
          <p:nvPr/>
        </p:nvGrpSpPr>
        <p:grpSpPr>
          <a:xfrm>
            <a:off x="363203" y="1617116"/>
            <a:ext cx="5618412" cy="4068324"/>
            <a:chOff x="477588" y="1520432"/>
            <a:chExt cx="5618412" cy="4068324"/>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6F2054D4-E498-E697-4D71-5138C83458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588" y="1520433"/>
              <a:ext cx="2809206" cy="4068323"/>
            </a:xfrm>
            <a:prstGeom prst="rect">
              <a:avLst/>
            </a:prstGeom>
          </p:spPr>
        </p:pic>
        <p:pic>
          <p:nvPicPr>
            <p:cNvPr id="11" name="Picture 10">
              <a:extLst>
                <a:ext uri="{FF2B5EF4-FFF2-40B4-BE49-F238E27FC236}">
                  <a16:creationId xmlns:a16="http://schemas.microsoft.com/office/drawing/2014/main" id="{880EFB10-F29D-DF9A-DA8A-B22B7BD2D8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6794" y="1520432"/>
              <a:ext cx="2809206" cy="4068323"/>
            </a:xfrm>
            <a:prstGeom prst="rect">
              <a:avLst/>
            </a:prstGeom>
          </p:spPr>
        </p:pic>
      </p:grpSp>
      <p:grpSp>
        <p:nvGrpSpPr>
          <p:cNvPr id="7" name="Group 6">
            <a:extLst>
              <a:ext uri="{FF2B5EF4-FFF2-40B4-BE49-F238E27FC236}">
                <a16:creationId xmlns:a16="http://schemas.microsoft.com/office/drawing/2014/main" id="{C1E99A96-9EB3-77F0-E8E3-2457C7CB3C11}"/>
              </a:ext>
            </a:extLst>
          </p:cNvPr>
          <p:cNvGrpSpPr/>
          <p:nvPr/>
        </p:nvGrpSpPr>
        <p:grpSpPr>
          <a:xfrm>
            <a:off x="6128167" y="1617115"/>
            <a:ext cx="5620917" cy="4068323"/>
            <a:chOff x="6169276" y="1520432"/>
            <a:chExt cx="5620917" cy="4068323"/>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2A8EDA4C-0474-B5F1-E91B-16E3F0C9F2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9276" y="1520432"/>
              <a:ext cx="2810459" cy="4068323"/>
            </a:xfrm>
            <a:prstGeom prst="rect">
              <a:avLst/>
            </a:prstGeom>
          </p:spPr>
        </p:pic>
        <p:pic>
          <p:nvPicPr>
            <p:cNvPr id="9" name="Picture 8">
              <a:extLst>
                <a:ext uri="{FF2B5EF4-FFF2-40B4-BE49-F238E27FC236}">
                  <a16:creationId xmlns:a16="http://schemas.microsoft.com/office/drawing/2014/main" id="{B3FE246F-4313-13EE-FFD1-86B889CA9A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79735" y="1520433"/>
              <a:ext cx="2810458" cy="4068322"/>
            </a:xfrm>
            <a:prstGeom prst="rect">
              <a:avLst/>
            </a:prstGeom>
          </p:spPr>
        </p:pic>
      </p:grpSp>
    </p:spTree>
    <p:extLst>
      <p:ext uri="{BB962C8B-B14F-4D97-AF65-F5344CB8AC3E}">
        <p14:creationId xmlns:p14="http://schemas.microsoft.com/office/powerpoint/2010/main" val="412557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1234F-662D-A350-93E3-6D1E2A5290A0}"/>
              </a:ext>
            </a:extLst>
          </p:cNvPr>
          <p:cNvSpPr>
            <a:spLocks noGrp="1"/>
          </p:cNvSpPr>
          <p:nvPr>
            <p:ph type="title"/>
          </p:nvPr>
        </p:nvSpPr>
        <p:spPr/>
        <p:txBody>
          <a:bodyPr/>
          <a:lstStyle/>
          <a:p>
            <a:pPr algn="ctr"/>
            <a:r>
              <a:rPr lang="en-GB" sz="3200" dirty="0"/>
              <a:t>How to sell?</a:t>
            </a:r>
            <a:endParaRPr lang="en-SE" sz="3200" dirty="0"/>
          </a:p>
        </p:txBody>
      </p:sp>
      <p:pic>
        <p:nvPicPr>
          <p:cNvPr id="5" name="Content Placeholder 10" descr="A white bottle with a green label and several white pills&#10;&#10;Description automatically generated">
            <a:extLst>
              <a:ext uri="{FF2B5EF4-FFF2-40B4-BE49-F238E27FC236}">
                <a16:creationId xmlns:a16="http://schemas.microsoft.com/office/drawing/2014/main" id="{B4C58C13-6881-C40E-783B-05EFF147A0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7036" y="-197126"/>
            <a:ext cx="1720817" cy="1720817"/>
          </a:xfrm>
          <a:prstGeom prst="rect">
            <a:avLst/>
          </a:prstGeom>
        </p:spPr>
      </p:pic>
      <p:grpSp>
        <p:nvGrpSpPr>
          <p:cNvPr id="7" name="Group 6">
            <a:extLst>
              <a:ext uri="{FF2B5EF4-FFF2-40B4-BE49-F238E27FC236}">
                <a16:creationId xmlns:a16="http://schemas.microsoft.com/office/drawing/2014/main" id="{33359D6C-3044-FA9E-DE77-B3AE56BC4EF1}"/>
              </a:ext>
            </a:extLst>
          </p:cNvPr>
          <p:cNvGrpSpPr/>
          <p:nvPr/>
        </p:nvGrpSpPr>
        <p:grpSpPr>
          <a:xfrm>
            <a:off x="1250019" y="1231573"/>
            <a:ext cx="2809863" cy="5411881"/>
            <a:chOff x="316939" y="1249378"/>
            <a:chExt cx="2809863" cy="5411881"/>
          </a:xfrm>
        </p:grpSpPr>
        <p:grpSp>
          <p:nvGrpSpPr>
            <p:cNvPr id="64" name="Group 63">
              <a:extLst>
                <a:ext uri="{FF2B5EF4-FFF2-40B4-BE49-F238E27FC236}">
                  <a16:creationId xmlns:a16="http://schemas.microsoft.com/office/drawing/2014/main" id="{1A5395F1-E31A-0B37-FF79-F738E0457877}"/>
                </a:ext>
              </a:extLst>
            </p:cNvPr>
            <p:cNvGrpSpPr>
              <a:grpSpLocks noChangeAspect="1"/>
            </p:cNvGrpSpPr>
            <p:nvPr/>
          </p:nvGrpSpPr>
          <p:grpSpPr>
            <a:xfrm>
              <a:off x="316939" y="1249378"/>
              <a:ext cx="2809863" cy="5411881"/>
              <a:chOff x="-3590792" y="437337"/>
              <a:chExt cx="3255271" cy="6269749"/>
            </a:xfrm>
          </p:grpSpPr>
          <p:sp>
            <p:nvSpPr>
              <p:cNvPr id="66" name="Rectangle: Rounded Corners 65">
                <a:extLst>
                  <a:ext uri="{FF2B5EF4-FFF2-40B4-BE49-F238E27FC236}">
                    <a16:creationId xmlns:a16="http://schemas.microsoft.com/office/drawing/2014/main" id="{95E0EDED-C70F-3744-0AEF-1CE3CE253B9D}"/>
                  </a:ext>
                </a:extLst>
              </p:cNvPr>
              <p:cNvSpPr/>
              <p:nvPr/>
            </p:nvSpPr>
            <p:spPr>
              <a:xfrm>
                <a:off x="-3540868" y="437337"/>
                <a:ext cx="3176731" cy="6269749"/>
              </a:xfrm>
              <a:prstGeom prst="roundRect">
                <a:avLst/>
              </a:prstGeom>
              <a:gradFill flip="none" rotWithShape="1">
                <a:gsLst>
                  <a:gs pos="0">
                    <a:schemeClr val="accent3">
                      <a:lumMod val="75000"/>
                    </a:schemeClr>
                  </a:gs>
                  <a:gs pos="100000">
                    <a:schemeClr val="accent3"/>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pic>
            <p:nvPicPr>
              <p:cNvPr id="67" name="Picture 66">
                <a:extLst>
                  <a:ext uri="{FF2B5EF4-FFF2-40B4-BE49-F238E27FC236}">
                    <a16:creationId xmlns:a16="http://schemas.microsoft.com/office/drawing/2014/main" id="{6346532C-BA94-F330-77F5-5FB7C2A4F8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90792" y="437337"/>
                <a:ext cx="3255271" cy="6269747"/>
              </a:xfrm>
              <a:prstGeom prst="rect">
                <a:avLst/>
              </a:prstGeom>
            </p:spPr>
          </p:pic>
        </p:grpSp>
        <p:sp>
          <p:nvSpPr>
            <p:cNvPr id="65" name="Rectangle: Rounded Corners 64">
              <a:extLst>
                <a:ext uri="{FF2B5EF4-FFF2-40B4-BE49-F238E27FC236}">
                  <a16:creationId xmlns:a16="http://schemas.microsoft.com/office/drawing/2014/main" id="{56C659D8-EF75-DFA0-DB69-A202915C7488}"/>
                </a:ext>
              </a:extLst>
            </p:cNvPr>
            <p:cNvSpPr/>
            <p:nvPr/>
          </p:nvSpPr>
          <p:spPr>
            <a:xfrm>
              <a:off x="948606" y="1612443"/>
              <a:ext cx="1603936" cy="327737"/>
            </a:xfrm>
            <a:prstGeom prst="roundRect">
              <a:avLst/>
            </a:prstGeom>
            <a:solidFill>
              <a:srgbClr val="FEFFFF"/>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Oriflame Sans 2.0" panose="020B0502020204020303" pitchFamily="34" charset="0"/>
                  <a:ea typeface="+mn-ea"/>
                  <a:cs typeface="+mn-cs"/>
                </a:rPr>
                <a:t>ISSUE</a:t>
              </a:r>
              <a:endParaRPr kumimoji="0" lang="en-GB" sz="1600" b="0" i="0" u="none" strike="noStrike" kern="0" cap="none" spc="0" normalizeH="0" baseline="0" noProof="0" dirty="0">
                <a:ln>
                  <a:noFill/>
                </a:ln>
                <a:effectLst/>
                <a:uLnTx/>
                <a:uFillTx/>
                <a:latin typeface="Oriflame Sans 2.0" panose="020B0502020204020303" pitchFamily="34" charset="0"/>
                <a:ea typeface="+mn-ea"/>
                <a:cs typeface="+mn-cs"/>
              </a:endParaRPr>
            </a:p>
          </p:txBody>
        </p:sp>
        <p:sp>
          <p:nvSpPr>
            <p:cNvPr id="59" name="Speech Bubble: Rectangle with Corners Rounded 58">
              <a:extLst>
                <a:ext uri="{FF2B5EF4-FFF2-40B4-BE49-F238E27FC236}">
                  <a16:creationId xmlns:a16="http://schemas.microsoft.com/office/drawing/2014/main" id="{24748436-7854-B1D5-190E-FEAEB50DFE41}"/>
                </a:ext>
              </a:extLst>
            </p:cNvPr>
            <p:cNvSpPr/>
            <p:nvPr/>
          </p:nvSpPr>
          <p:spPr>
            <a:xfrm>
              <a:off x="483132" y="2045940"/>
              <a:ext cx="2491074" cy="1525033"/>
            </a:xfrm>
            <a:prstGeom prst="wedgeRoundRectCallout">
              <a:avLst>
                <a:gd name="adj1" fmla="val -35461"/>
                <a:gd name="adj2" fmla="val 60677"/>
                <a:gd name="adj3" fmla="val 16667"/>
              </a:avLst>
            </a:prstGeom>
            <a:solidFill>
              <a:srgbClr val="FEFFFF"/>
            </a:solid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Oriflame Sans 2.0" panose="020B0502020204020303" pitchFamily="34" charset="0"/>
                </a:rPr>
                <a:t>Hey, are </a:t>
              </a:r>
              <a:r>
                <a:rPr kumimoji="0" lang="en-GB" sz="1200" b="0" i="0" u="none" strike="noStrike" kern="0" cap="none" spc="0" normalizeH="0" baseline="0" noProof="0" dirty="0">
                  <a:ln>
                    <a:noFill/>
                  </a:ln>
                  <a:effectLst/>
                  <a:uLnTx/>
                  <a:uFillTx/>
                  <a:latin typeface="Oriflame Sans 2.0" panose="020B0502020204020303" pitchFamily="34" charset="0"/>
                </a:rPr>
                <a:t>you stuck in a cycle of cravings, overeating, and afternoon energy crashes?</a:t>
              </a:r>
            </a:p>
            <a:p>
              <a:pPr lvl="0">
                <a:defRPr/>
              </a:pPr>
              <a:r>
                <a:rPr lang="en-GB" sz="1200" kern="0" dirty="0">
                  <a:latin typeface="Oriflame Sans 2.0" panose="020B0502020204020303" pitchFamily="34" charset="0"/>
                </a:rPr>
                <a:t>React with a</a:t>
              </a:r>
              <a:r>
                <a:rPr kumimoji="0" lang="en-GB" sz="1200" b="0" i="0" u="none" strike="noStrike" kern="0" cap="none" spc="0" normalizeH="0" baseline="0" noProof="0" dirty="0">
                  <a:ln>
                    <a:noFill/>
                  </a:ln>
                  <a:effectLst/>
                  <a:uLnTx/>
                  <a:uFillTx/>
                  <a:latin typeface="Oriflame Sans 2.0" panose="020B0502020204020303" pitchFamily="34" charset="0"/>
                </a:rPr>
                <a:t> </a:t>
              </a:r>
              <a:r>
                <a:rPr lang="en-SE" sz="1200" dirty="0">
                  <a:latin typeface="Oriflame Sans 2.0" panose="020B0502020204020303" pitchFamily="34" charset="0"/>
                </a:rPr>
                <a:t>😩</a:t>
              </a:r>
              <a:r>
                <a:rPr kumimoji="0" lang="en-GB" sz="1200" b="0" i="0" u="none" strike="noStrike" kern="0" cap="none" spc="0" normalizeH="0" baseline="0" noProof="0" dirty="0">
                  <a:ln>
                    <a:noFill/>
                  </a:ln>
                  <a:effectLst/>
                  <a:uLnTx/>
                  <a:uFillTx/>
                  <a:latin typeface="Oriflame Sans 2.0" panose="020B0502020204020303" pitchFamily="34" charset="0"/>
                </a:rPr>
                <a:t> if staying consistent with healthy habits feels harder than it should.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Oriflame Sans 2.0" panose="020B0502020204020303" pitchFamily="34" charset="0"/>
              </a:endParaRPr>
            </a:p>
          </p:txBody>
        </p:sp>
        <p:grpSp>
          <p:nvGrpSpPr>
            <p:cNvPr id="2" name="Group 1">
              <a:extLst>
                <a:ext uri="{FF2B5EF4-FFF2-40B4-BE49-F238E27FC236}">
                  <a16:creationId xmlns:a16="http://schemas.microsoft.com/office/drawing/2014/main" id="{829A31D9-0858-534C-415B-C445C541703F}"/>
                </a:ext>
              </a:extLst>
            </p:cNvPr>
            <p:cNvGrpSpPr/>
            <p:nvPr/>
          </p:nvGrpSpPr>
          <p:grpSpPr>
            <a:xfrm>
              <a:off x="2091088" y="3275111"/>
              <a:ext cx="605956" cy="307777"/>
              <a:chOff x="2043653" y="4333171"/>
              <a:chExt cx="605956" cy="307777"/>
            </a:xfrm>
          </p:grpSpPr>
          <p:sp>
            <p:nvSpPr>
              <p:cNvPr id="61" name="Rectangle: Rounded Corners 60">
                <a:extLst>
                  <a:ext uri="{FF2B5EF4-FFF2-40B4-BE49-F238E27FC236}">
                    <a16:creationId xmlns:a16="http://schemas.microsoft.com/office/drawing/2014/main" id="{90B5F288-30F5-4994-6385-B2460CF3CF22}"/>
                  </a:ext>
                </a:extLst>
              </p:cNvPr>
              <p:cNvSpPr/>
              <p:nvPr/>
            </p:nvSpPr>
            <p:spPr>
              <a:xfrm>
                <a:off x="2097697" y="4346766"/>
                <a:ext cx="527127" cy="253426"/>
              </a:xfrm>
              <a:prstGeom prst="roundRect">
                <a:avLst/>
              </a:prstGeom>
              <a:solidFill>
                <a:srgbClr val="C6B09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B21A0857-9923-47CC-A072-E3DACA40DDDE}"/>
                  </a:ext>
                </a:extLst>
              </p:cNvPr>
              <p:cNvSpPr txBox="1"/>
              <p:nvPr/>
            </p:nvSpPr>
            <p:spPr>
              <a:xfrm>
                <a:off x="2043653" y="4333171"/>
                <a:ext cx="314930"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SE" sz="1400" dirty="0">
                    <a:solidFill>
                      <a:srgbClr val="000000"/>
                    </a:solidFill>
                    <a:effectLst/>
                    <a:latin typeface="Aptos" panose="020B0004020202020204" pitchFamily="34" charset="0"/>
                  </a:rPr>
                  <a:t>😩</a:t>
                </a:r>
                <a:endParaRPr kumimoji="0" lang="en-GB" sz="1400" b="0" i="0" u="none" strike="noStrike" kern="0" cap="none" spc="0" normalizeH="0" baseline="0" noProof="0" dirty="0">
                  <a:ln>
                    <a:noFill/>
                  </a:ln>
                  <a:solidFill>
                    <a:srgbClr val="4A4D49"/>
                  </a:solidFill>
                  <a:effectLst/>
                  <a:uLnTx/>
                  <a:uFillTx/>
                  <a:latin typeface="Arial" panose="020B0604020202020204"/>
                </a:endParaRPr>
              </a:p>
            </p:txBody>
          </p:sp>
          <p:sp>
            <p:nvSpPr>
              <p:cNvPr id="63" name="TextBox 62">
                <a:extLst>
                  <a:ext uri="{FF2B5EF4-FFF2-40B4-BE49-F238E27FC236}">
                    <a16:creationId xmlns:a16="http://schemas.microsoft.com/office/drawing/2014/main" id="{CAA255E8-9E5F-F2B4-906A-AC7EAF58AF3E}"/>
                  </a:ext>
                </a:extLst>
              </p:cNvPr>
              <p:cNvSpPr txBox="1"/>
              <p:nvPr/>
            </p:nvSpPr>
            <p:spPr>
              <a:xfrm>
                <a:off x="2284123" y="4362770"/>
                <a:ext cx="365486" cy="246221"/>
              </a:xfrm>
              <a:prstGeom prst="rect">
                <a:avLst/>
              </a:prstGeom>
              <a:noFill/>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000" kern="0" dirty="0">
                    <a:solidFill>
                      <a:srgbClr val="4A4D49"/>
                    </a:solidFill>
                    <a:latin typeface="Oriflame Sans 2.0" panose="020B0502020204020303" pitchFamily="34" charset="0"/>
                  </a:rPr>
                  <a:t>86</a:t>
                </a:r>
                <a:endParaRPr kumimoji="0" lang="en-GB" sz="1000" b="0" i="0" u="none" strike="noStrike" kern="0" cap="none" spc="0" normalizeH="0" baseline="0" noProof="0" dirty="0">
                  <a:ln>
                    <a:noFill/>
                  </a:ln>
                  <a:solidFill>
                    <a:srgbClr val="4A4D49"/>
                  </a:solidFill>
                  <a:effectLst/>
                  <a:uLnTx/>
                  <a:uFillTx/>
                  <a:latin typeface="Oriflame Sans 2.0" panose="020B0502020204020303" pitchFamily="34" charset="0"/>
                </a:endParaRPr>
              </a:p>
            </p:txBody>
          </p:sp>
        </p:grpSp>
      </p:grpSp>
      <p:grpSp>
        <p:nvGrpSpPr>
          <p:cNvPr id="8" name="Group 7">
            <a:extLst>
              <a:ext uri="{FF2B5EF4-FFF2-40B4-BE49-F238E27FC236}">
                <a16:creationId xmlns:a16="http://schemas.microsoft.com/office/drawing/2014/main" id="{FCC46102-E4FA-BF29-EE9C-A8B43902D9DC}"/>
              </a:ext>
            </a:extLst>
          </p:cNvPr>
          <p:cNvGrpSpPr/>
          <p:nvPr/>
        </p:nvGrpSpPr>
        <p:grpSpPr>
          <a:xfrm>
            <a:off x="4691069" y="1231576"/>
            <a:ext cx="2809862" cy="5411881"/>
            <a:chOff x="4691069" y="1231576"/>
            <a:chExt cx="2809862" cy="5411881"/>
          </a:xfrm>
        </p:grpSpPr>
        <p:sp>
          <p:nvSpPr>
            <p:cNvPr id="69" name="Rectangle: Rounded Corners 68">
              <a:extLst>
                <a:ext uri="{FF2B5EF4-FFF2-40B4-BE49-F238E27FC236}">
                  <a16:creationId xmlns:a16="http://schemas.microsoft.com/office/drawing/2014/main" id="{031D6A87-7375-E186-3934-E017E802230A}"/>
                </a:ext>
              </a:extLst>
            </p:cNvPr>
            <p:cNvSpPr/>
            <p:nvPr/>
          </p:nvSpPr>
          <p:spPr>
            <a:xfrm>
              <a:off x="4738775" y="1231576"/>
              <a:ext cx="2742070" cy="5411881"/>
            </a:xfrm>
            <a:prstGeom prst="roundRect">
              <a:avLst/>
            </a:prstGeom>
            <a:gradFill flip="none" rotWithShape="1">
              <a:gsLst>
                <a:gs pos="0">
                  <a:schemeClr val="accent3">
                    <a:lumMod val="75000"/>
                  </a:schemeClr>
                </a:gs>
                <a:gs pos="100000">
                  <a:schemeClr val="accent3"/>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pic>
          <p:nvPicPr>
            <p:cNvPr id="87" name="Picture 86">
              <a:extLst>
                <a:ext uri="{FF2B5EF4-FFF2-40B4-BE49-F238E27FC236}">
                  <a16:creationId xmlns:a16="http://schemas.microsoft.com/office/drawing/2014/main" id="{FF20EBA3-2FC0-F1CA-4160-9C3062E537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1069" y="1231577"/>
              <a:ext cx="2809862" cy="5411880"/>
            </a:xfrm>
            <a:prstGeom prst="rect">
              <a:avLst/>
            </a:prstGeom>
          </p:spPr>
        </p:pic>
        <p:sp>
          <p:nvSpPr>
            <p:cNvPr id="88" name="Rectangle: Rounded Corners 87">
              <a:extLst>
                <a:ext uri="{FF2B5EF4-FFF2-40B4-BE49-F238E27FC236}">
                  <a16:creationId xmlns:a16="http://schemas.microsoft.com/office/drawing/2014/main" id="{97C8A910-91DB-DF7A-84BF-5FB0BB81AB85}"/>
                </a:ext>
              </a:extLst>
            </p:cNvPr>
            <p:cNvSpPr/>
            <p:nvPr/>
          </p:nvSpPr>
          <p:spPr>
            <a:xfrm>
              <a:off x="5298075" y="1601681"/>
              <a:ext cx="1603936" cy="327737"/>
            </a:xfrm>
            <a:prstGeom prst="roundRect">
              <a:avLst/>
            </a:prstGeom>
            <a:solidFill>
              <a:srgbClr val="FEFFFF"/>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Oriflame Sans 2.0" panose="020B0502020204020303" pitchFamily="34" charset="0"/>
                  <a:ea typeface="+mn-ea"/>
                  <a:cs typeface="+mn-cs"/>
                </a:rPr>
                <a:t>SOLUTION</a:t>
              </a:r>
              <a:endParaRPr kumimoji="0" lang="en-GB" sz="1600" b="0" i="0" u="none" strike="noStrike" kern="0" cap="none" spc="0" normalizeH="0" baseline="0" noProof="0" dirty="0">
                <a:ln>
                  <a:noFill/>
                </a:ln>
                <a:effectLst/>
                <a:uLnTx/>
                <a:uFillTx/>
                <a:latin typeface="Oriflame Sans 2.0" panose="020B0502020204020303" pitchFamily="34" charset="0"/>
                <a:ea typeface="+mn-ea"/>
                <a:cs typeface="+mn-cs"/>
              </a:endParaRPr>
            </a:p>
          </p:txBody>
        </p:sp>
        <p:sp>
          <p:nvSpPr>
            <p:cNvPr id="73" name="Speech Bubble: Rectangle with Corners Rounded 72">
              <a:extLst>
                <a:ext uri="{FF2B5EF4-FFF2-40B4-BE49-F238E27FC236}">
                  <a16:creationId xmlns:a16="http://schemas.microsoft.com/office/drawing/2014/main" id="{C5D0B84B-230E-0BAA-2337-215D9113E004}"/>
                </a:ext>
              </a:extLst>
            </p:cNvPr>
            <p:cNvSpPr/>
            <p:nvPr/>
          </p:nvSpPr>
          <p:spPr>
            <a:xfrm>
              <a:off x="4870383" y="2028042"/>
              <a:ext cx="2487361" cy="3438989"/>
            </a:xfrm>
            <a:prstGeom prst="wedgeRoundRectCallout">
              <a:avLst>
                <a:gd name="adj1" fmla="val -36133"/>
                <a:gd name="adj2" fmla="val 55186"/>
                <a:gd name="adj3" fmla="val 16667"/>
              </a:avLst>
            </a:prstGeom>
            <a:solidFill>
              <a:srgbClr val="FEFFFF"/>
            </a:solidFill>
            <a:ln w="12700" cap="flat" cmpd="sng" algn="ctr">
              <a:noFill/>
              <a:prstDash val="solid"/>
              <a:miter lim="800000"/>
            </a:ln>
            <a:effectLst/>
          </p:spPr>
          <p:txBody>
            <a:bodyPr rtlCol="0" anchor="t"/>
            <a:lstStyle/>
            <a:p>
              <a:pPr marR="0" lvl="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Oriflame Sans 2.0" panose="020B0502020204020303" pitchFamily="34" charset="0"/>
                </a:rPr>
                <a:t>What if you could support both appetite control and metabolic balance every day?</a:t>
              </a:r>
            </a:p>
            <a:p>
              <a:pPr marR="0" lvl="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effectLst/>
                <a:uLnTx/>
                <a:uFillTx/>
                <a:latin typeface="Oriflame Sans 2.0" panose="020B0502020204020303" pitchFamily="34" charset="0"/>
              </a:endParaRPr>
            </a:p>
            <a:p>
              <a:pPr marR="0" lvl="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Oriflame Sans 2.0" panose="020B0502020204020303" pitchFamily="34" charset="0"/>
                </a:rPr>
                <a:t>💊 Metabo Boost helps regulate feelings of hunger and appetite.</a:t>
              </a:r>
            </a:p>
            <a:p>
              <a:pPr marR="0" lvl="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Oriflame Sans 2.0" panose="020B0502020204020303" pitchFamily="34" charset="0"/>
                </a:rPr>
                <a:t>💗 Gluco Shape supports normal metabolism, glucose balance, and fullness during weight loss.</a:t>
              </a:r>
            </a:p>
            <a:p>
              <a:pPr marR="0" lvl="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effectLst/>
                <a:uLnTx/>
                <a:uFillTx/>
                <a:latin typeface="Oriflame Sans 2.0" panose="020B0502020204020303" pitchFamily="34" charset="0"/>
              </a:endParaRPr>
            </a:p>
            <a:p>
              <a:pPr marR="0" lvl="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Oriflame Sans 2.0" panose="020B0502020204020303" pitchFamily="34" charset="0"/>
                </a:rPr>
                <a:t>Together, they help you feel more in control, more balanced, and more consistent.</a:t>
              </a:r>
            </a:p>
          </p:txBody>
        </p:sp>
        <p:grpSp>
          <p:nvGrpSpPr>
            <p:cNvPr id="4" name="Group 3">
              <a:extLst>
                <a:ext uri="{FF2B5EF4-FFF2-40B4-BE49-F238E27FC236}">
                  <a16:creationId xmlns:a16="http://schemas.microsoft.com/office/drawing/2014/main" id="{6C698ED8-2584-562A-FF3F-7AEAACBBA4CF}"/>
                </a:ext>
              </a:extLst>
            </p:cNvPr>
            <p:cNvGrpSpPr/>
            <p:nvPr/>
          </p:nvGrpSpPr>
          <p:grpSpPr>
            <a:xfrm>
              <a:off x="5861499" y="5159254"/>
              <a:ext cx="1261686" cy="307778"/>
              <a:chOff x="12851989" y="3943114"/>
              <a:chExt cx="1261686" cy="307778"/>
            </a:xfrm>
          </p:grpSpPr>
          <p:sp>
            <p:nvSpPr>
              <p:cNvPr id="93" name="Rectangle: Rounded Corners 92">
                <a:extLst>
                  <a:ext uri="{FF2B5EF4-FFF2-40B4-BE49-F238E27FC236}">
                    <a16:creationId xmlns:a16="http://schemas.microsoft.com/office/drawing/2014/main" id="{9FAB9E7E-0BAA-3C30-28E4-DDC755D5C42E}"/>
                  </a:ext>
                </a:extLst>
              </p:cNvPr>
              <p:cNvSpPr/>
              <p:nvPr/>
            </p:nvSpPr>
            <p:spPr>
              <a:xfrm>
                <a:off x="12906379" y="3943115"/>
                <a:ext cx="527127" cy="253426"/>
              </a:xfrm>
              <a:prstGeom prst="roundRect">
                <a:avLst/>
              </a:prstGeom>
              <a:solidFill>
                <a:srgbClr val="C6B09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sp>
            <p:nvSpPr>
              <p:cNvPr id="94" name="Rectangle: Rounded Corners 93">
                <a:extLst>
                  <a:ext uri="{FF2B5EF4-FFF2-40B4-BE49-F238E27FC236}">
                    <a16:creationId xmlns:a16="http://schemas.microsoft.com/office/drawing/2014/main" id="{26427E77-07C6-9367-A6A7-53D5CC12DC27}"/>
                  </a:ext>
                </a:extLst>
              </p:cNvPr>
              <p:cNvSpPr/>
              <p:nvPr/>
            </p:nvSpPr>
            <p:spPr>
              <a:xfrm>
                <a:off x="13548229" y="3943115"/>
                <a:ext cx="527127" cy="253426"/>
              </a:xfrm>
              <a:prstGeom prst="roundRect">
                <a:avLst/>
              </a:prstGeom>
              <a:solidFill>
                <a:srgbClr val="C6B09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sp>
            <p:nvSpPr>
              <p:cNvPr id="95" name="TextBox 94">
                <a:extLst>
                  <a:ext uri="{FF2B5EF4-FFF2-40B4-BE49-F238E27FC236}">
                    <a16:creationId xmlns:a16="http://schemas.microsoft.com/office/drawing/2014/main" id="{CDC97223-D21D-1CDA-1585-7D4782AD317F}"/>
                  </a:ext>
                </a:extLst>
              </p:cNvPr>
              <p:cNvSpPr txBox="1"/>
              <p:nvPr/>
            </p:nvSpPr>
            <p:spPr>
              <a:xfrm>
                <a:off x="12851989" y="3943115"/>
                <a:ext cx="394989"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4A4D49"/>
                    </a:solidFill>
                    <a:effectLst/>
                    <a:uLnTx/>
                    <a:uFillTx/>
                    <a:latin typeface="Arial" panose="020B0604020202020204"/>
                  </a:rPr>
                  <a:t>🤩</a:t>
                </a:r>
              </a:p>
            </p:txBody>
          </p:sp>
          <p:sp>
            <p:nvSpPr>
              <p:cNvPr id="96" name="TextBox 95">
                <a:extLst>
                  <a:ext uri="{FF2B5EF4-FFF2-40B4-BE49-F238E27FC236}">
                    <a16:creationId xmlns:a16="http://schemas.microsoft.com/office/drawing/2014/main" id="{C03A7B7B-4E4D-4D67-D147-01A281A54BC0}"/>
                  </a:ext>
                </a:extLst>
              </p:cNvPr>
              <p:cNvSpPr txBox="1"/>
              <p:nvPr/>
            </p:nvSpPr>
            <p:spPr>
              <a:xfrm>
                <a:off x="13487896" y="3943114"/>
                <a:ext cx="314931" cy="26613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4A4D49"/>
                    </a:solidFill>
                    <a:effectLst/>
                    <a:uLnTx/>
                    <a:uFillTx/>
                    <a:latin typeface="Arial" panose="020B0604020202020204"/>
                  </a:rPr>
                  <a:t>👍</a:t>
                </a:r>
              </a:p>
            </p:txBody>
          </p:sp>
          <p:sp>
            <p:nvSpPr>
              <p:cNvPr id="97" name="TextBox 96">
                <a:extLst>
                  <a:ext uri="{FF2B5EF4-FFF2-40B4-BE49-F238E27FC236}">
                    <a16:creationId xmlns:a16="http://schemas.microsoft.com/office/drawing/2014/main" id="{A2E5F2CC-A981-E3BF-9B32-784307240051}"/>
                  </a:ext>
                </a:extLst>
              </p:cNvPr>
              <p:cNvSpPr txBox="1"/>
              <p:nvPr/>
            </p:nvSpPr>
            <p:spPr>
              <a:xfrm>
                <a:off x="13093693" y="3953071"/>
                <a:ext cx="394989" cy="246221"/>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a:solidFill>
                      <a:srgbClr val="4A4D49"/>
                    </a:solidFill>
                    <a:latin typeface="Oriflame Sans 2.0" panose="020B0502020204020303" pitchFamily="34" charset="0"/>
                  </a:rPr>
                  <a:t>70</a:t>
                </a:r>
                <a:endParaRPr kumimoji="0" lang="en-GB" sz="1000" b="0" i="0" u="none" strike="noStrike" kern="0" cap="none" spc="0" normalizeH="0" baseline="0" noProof="0" dirty="0">
                  <a:ln>
                    <a:noFill/>
                  </a:ln>
                  <a:solidFill>
                    <a:srgbClr val="4A4D49"/>
                  </a:solidFill>
                  <a:effectLst/>
                  <a:uLnTx/>
                  <a:uFillTx/>
                  <a:latin typeface="Oriflame Sans 2.0" panose="020B0502020204020303" pitchFamily="34" charset="0"/>
                </a:endParaRPr>
              </a:p>
            </p:txBody>
          </p:sp>
          <p:sp>
            <p:nvSpPr>
              <p:cNvPr id="98" name="TextBox 97">
                <a:extLst>
                  <a:ext uri="{FF2B5EF4-FFF2-40B4-BE49-F238E27FC236}">
                    <a16:creationId xmlns:a16="http://schemas.microsoft.com/office/drawing/2014/main" id="{52A3D235-0898-1A0F-2F77-DF272A23A417}"/>
                  </a:ext>
                </a:extLst>
              </p:cNvPr>
              <p:cNvSpPr txBox="1"/>
              <p:nvPr/>
            </p:nvSpPr>
            <p:spPr>
              <a:xfrm>
                <a:off x="13780552" y="3957007"/>
                <a:ext cx="333123" cy="246221"/>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a:solidFill>
                      <a:srgbClr val="4A4D49"/>
                    </a:solidFill>
                    <a:latin typeface="Oriflame Sans 2.0" panose="020B0502020204020303" pitchFamily="34" charset="0"/>
                  </a:rPr>
                  <a:t>14</a:t>
                </a:r>
                <a:endParaRPr kumimoji="0" lang="en-GB" sz="1000" b="0" i="0" u="none" strike="noStrike" kern="0" cap="none" spc="0" normalizeH="0" baseline="0" noProof="0" dirty="0">
                  <a:ln>
                    <a:noFill/>
                  </a:ln>
                  <a:solidFill>
                    <a:srgbClr val="4A4D49"/>
                  </a:solidFill>
                  <a:effectLst/>
                  <a:uLnTx/>
                  <a:uFillTx/>
                  <a:latin typeface="Oriflame Sans 2.0" panose="020B0502020204020303" pitchFamily="34" charset="0"/>
                </a:endParaRPr>
              </a:p>
            </p:txBody>
          </p:sp>
        </p:grpSp>
      </p:grpSp>
      <p:grpSp>
        <p:nvGrpSpPr>
          <p:cNvPr id="10" name="Group 9">
            <a:extLst>
              <a:ext uri="{FF2B5EF4-FFF2-40B4-BE49-F238E27FC236}">
                <a16:creationId xmlns:a16="http://schemas.microsoft.com/office/drawing/2014/main" id="{DAB12886-E1ED-C39D-959E-4EF579632748}"/>
              </a:ext>
            </a:extLst>
          </p:cNvPr>
          <p:cNvGrpSpPr/>
          <p:nvPr/>
        </p:nvGrpSpPr>
        <p:grpSpPr>
          <a:xfrm>
            <a:off x="8166015" y="1231573"/>
            <a:ext cx="2809862" cy="5411881"/>
            <a:chOff x="7799514" y="1258737"/>
            <a:chExt cx="2809862" cy="5411881"/>
          </a:xfrm>
        </p:grpSpPr>
        <p:sp>
          <p:nvSpPr>
            <p:cNvPr id="90" name="Rectangle: Rounded Corners 89">
              <a:extLst>
                <a:ext uri="{FF2B5EF4-FFF2-40B4-BE49-F238E27FC236}">
                  <a16:creationId xmlns:a16="http://schemas.microsoft.com/office/drawing/2014/main" id="{975ED6B4-D37E-930E-3F71-91D5F17809B3}"/>
                </a:ext>
              </a:extLst>
            </p:cNvPr>
            <p:cNvSpPr/>
            <p:nvPr/>
          </p:nvSpPr>
          <p:spPr>
            <a:xfrm>
              <a:off x="7833411" y="1258737"/>
              <a:ext cx="2742069" cy="5411881"/>
            </a:xfrm>
            <a:prstGeom prst="roundRect">
              <a:avLst/>
            </a:prstGeom>
            <a:gradFill flip="none" rotWithShape="1">
              <a:gsLst>
                <a:gs pos="0">
                  <a:schemeClr val="accent3">
                    <a:lumMod val="75000"/>
                  </a:schemeClr>
                </a:gs>
                <a:gs pos="100000">
                  <a:schemeClr val="accent3"/>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pic>
          <p:nvPicPr>
            <p:cNvPr id="102" name="Picture 101">
              <a:extLst>
                <a:ext uri="{FF2B5EF4-FFF2-40B4-BE49-F238E27FC236}">
                  <a16:creationId xmlns:a16="http://schemas.microsoft.com/office/drawing/2014/main" id="{CDBF6869-95FA-1067-93B3-3737D12B06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9514" y="1258738"/>
              <a:ext cx="2809862" cy="5411880"/>
            </a:xfrm>
            <a:prstGeom prst="rect">
              <a:avLst/>
            </a:prstGeom>
          </p:spPr>
        </p:pic>
        <p:sp>
          <p:nvSpPr>
            <p:cNvPr id="103" name="Rectangle: Rounded Corners 102">
              <a:extLst>
                <a:ext uri="{FF2B5EF4-FFF2-40B4-BE49-F238E27FC236}">
                  <a16:creationId xmlns:a16="http://schemas.microsoft.com/office/drawing/2014/main" id="{D6D59F7C-DAB8-EEFE-777C-83946F9D5C80}"/>
                </a:ext>
              </a:extLst>
            </p:cNvPr>
            <p:cNvSpPr/>
            <p:nvPr/>
          </p:nvSpPr>
          <p:spPr>
            <a:xfrm>
              <a:off x="8463730" y="1635729"/>
              <a:ext cx="1603936" cy="327737"/>
            </a:xfrm>
            <a:prstGeom prst="roundRect">
              <a:avLst/>
            </a:prstGeom>
            <a:solidFill>
              <a:srgbClr val="FEFFFF"/>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Oriflame Sans 2.0" panose="020B0502020204020303" pitchFamily="34" charset="0"/>
                  <a:ea typeface="+mn-ea"/>
                  <a:cs typeface="+mn-cs"/>
                </a:rPr>
                <a:t>UNIQUENESS</a:t>
              </a:r>
              <a:endParaRPr kumimoji="0" lang="en-GB" sz="1600" b="0" i="0" u="none" strike="noStrike" kern="0" cap="none" spc="0" normalizeH="0" baseline="0" noProof="0" dirty="0">
                <a:ln>
                  <a:noFill/>
                </a:ln>
                <a:effectLst/>
                <a:uLnTx/>
                <a:uFillTx/>
                <a:latin typeface="Oriflame Sans 2.0" panose="020B0502020204020303" pitchFamily="34" charset="0"/>
                <a:ea typeface="+mn-ea"/>
                <a:cs typeface="+mn-cs"/>
              </a:endParaRPr>
            </a:p>
          </p:txBody>
        </p:sp>
        <p:sp>
          <p:nvSpPr>
            <p:cNvPr id="100" name="Speech Bubble: Rectangle with Corners Rounded 99">
              <a:extLst>
                <a:ext uri="{FF2B5EF4-FFF2-40B4-BE49-F238E27FC236}">
                  <a16:creationId xmlns:a16="http://schemas.microsoft.com/office/drawing/2014/main" id="{47457057-4A1B-0F39-6D83-30317D4330B4}"/>
                </a:ext>
              </a:extLst>
            </p:cNvPr>
            <p:cNvSpPr/>
            <p:nvPr/>
          </p:nvSpPr>
          <p:spPr>
            <a:xfrm>
              <a:off x="7960093" y="2053115"/>
              <a:ext cx="2492942" cy="4117515"/>
            </a:xfrm>
            <a:prstGeom prst="wedgeRoundRectCallout">
              <a:avLst>
                <a:gd name="adj1" fmla="val -34305"/>
                <a:gd name="adj2" fmla="val 54646"/>
                <a:gd name="adj3" fmla="val 16667"/>
              </a:avLst>
            </a:prstGeom>
            <a:solidFill>
              <a:srgbClr val="FEFFFF"/>
            </a:solidFill>
            <a:ln w="12700" cap="flat" cmpd="sng" algn="ctr">
              <a:noFill/>
              <a:prstDash val="solid"/>
              <a:miter lim="800000"/>
            </a:ln>
            <a:effectLst/>
          </p:spPr>
          <p:txBody>
            <a:bodyPr rtlCol="0" anchor="t"/>
            <a:lstStyle/>
            <a:p>
              <a:pPr lvl="0">
                <a:defRPr/>
              </a:pPr>
              <a:r>
                <a:rPr lang="en-GB" sz="1200" kern="0" dirty="0">
                  <a:latin typeface="Oriflame Sans 2.0" panose="020B0502020204020303" pitchFamily="34" charset="0"/>
                </a:rPr>
                <a:t>💊 Metabo </a:t>
              </a:r>
              <a:r>
                <a:rPr kumimoji="0" lang="en-GB" sz="1200" b="0" i="0" u="none" strike="noStrike" kern="0" cap="none" spc="0" normalizeH="0" baseline="0" noProof="0" dirty="0">
                  <a:ln>
                    <a:noFill/>
                  </a:ln>
                  <a:effectLst/>
                  <a:uLnTx/>
                  <a:uFillTx/>
                  <a:latin typeface="Oriflame Sans 2.0" panose="020B0502020204020303" pitchFamily="34" charset="0"/>
                </a:rPr>
                <a:t>Boost combines the proprietary TCI-1 formula (shown </a:t>
              </a:r>
              <a:r>
                <a:rPr kumimoji="0" lang="en-GB" sz="1200" b="0" i="1" u="none" strike="noStrike" kern="0" cap="none" spc="0" normalizeH="0" baseline="0" noProof="0" dirty="0">
                  <a:ln>
                    <a:noFill/>
                  </a:ln>
                  <a:effectLst/>
                  <a:uLnTx/>
                  <a:uFillTx/>
                  <a:latin typeface="Oriflame Sans 2.0" panose="020B0502020204020303" pitchFamily="34" charset="0"/>
                </a:rPr>
                <a:t>in vitro </a:t>
              </a:r>
              <a:r>
                <a:rPr kumimoji="0" lang="en-GB" sz="1200" b="0" i="0" u="none" strike="noStrike" kern="0" cap="none" spc="0" normalizeH="0" baseline="0" noProof="0" dirty="0">
                  <a:ln>
                    <a:noFill/>
                  </a:ln>
                  <a:effectLst/>
                  <a:uLnTx/>
                  <a:uFillTx/>
                  <a:latin typeface="Oriflame Sans 2.0" panose="020B0502020204020303" pitchFamily="34" charset="0"/>
                </a:rPr>
                <a:t>to increase GLP-1 production) with copper and zinc to support metabolism.</a:t>
              </a:r>
            </a:p>
            <a:p>
              <a:pPr lvl="0">
                <a:defRPr/>
              </a:pPr>
              <a:r>
                <a:rPr lang="en-GB" sz="1200" kern="0" dirty="0">
                  <a:latin typeface="Oriflame Sans 2.0" panose="020B0502020204020303" pitchFamily="34" charset="0"/>
                </a:rPr>
                <a:t>💗 Gluco </a:t>
              </a:r>
              <a:r>
                <a:rPr kumimoji="0" lang="en-GB" sz="1200" b="0" i="0" u="none" strike="noStrike" kern="0" cap="none" spc="0" normalizeH="0" baseline="0" noProof="0" dirty="0">
                  <a:ln>
                    <a:noFill/>
                  </a:ln>
                  <a:effectLst/>
                  <a:uLnTx/>
                  <a:uFillTx/>
                  <a:latin typeface="Oriflame Sans 2.0" panose="020B0502020204020303" pitchFamily="34" charset="0"/>
                </a:rPr>
                <a:t>Shape blends glucomannan, chromium, and baobab to support metabolism, blood glucose balance, and satiety.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effectLst/>
                <a:uLnTx/>
                <a:uFillTx/>
                <a:latin typeface="Oriflame Sans 2.0" panose="020B05020202040203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SE" sz="1200" dirty="0">
                  <a:solidFill>
                    <a:srgbClr val="000000"/>
                  </a:solidFill>
                  <a:effectLst/>
                  <a:latin typeface="Oriflame Sans 2.0" panose="020B0502020204020303" pitchFamily="34" charset="0"/>
                </a:rPr>
                <a:t>✔️ </a:t>
              </a:r>
              <a:r>
                <a:rPr kumimoji="0" lang="en-GB" sz="1200" b="0" i="0" u="none" strike="noStrike" kern="0" cap="none" spc="0" normalizeH="0" baseline="0" noProof="0" dirty="0">
                  <a:ln>
                    <a:noFill/>
                  </a:ln>
                  <a:effectLst/>
                  <a:uLnTx/>
                  <a:uFillTx/>
                  <a:latin typeface="Oriflame Sans 2.0" panose="020B0502020204020303" pitchFamily="34" charset="0"/>
                </a:rPr>
                <a:t>Two complementary products.</a:t>
              </a:r>
            </a:p>
            <a:p>
              <a:pPr lvl="0">
                <a:defRPr/>
              </a:pPr>
              <a:r>
                <a:rPr lang="en-SE" sz="1200" dirty="0">
                  <a:solidFill>
                    <a:srgbClr val="000000"/>
                  </a:solidFill>
                  <a:latin typeface="Oriflame Sans 2.0" panose="020B0502020204020303" pitchFamily="34" charset="0"/>
                </a:rPr>
                <a:t>✔️ </a:t>
              </a:r>
              <a:r>
                <a:rPr kumimoji="0" lang="en-GB" sz="1200" b="0" i="0" u="none" strike="noStrike" kern="0" cap="none" spc="0" normalizeH="0" baseline="0" noProof="0" dirty="0">
                  <a:ln>
                    <a:noFill/>
                  </a:ln>
                  <a:effectLst/>
                  <a:uLnTx/>
                  <a:uFillTx/>
                  <a:latin typeface="Oriflame Sans 2.0" panose="020B0502020204020303" pitchFamily="34" charset="0"/>
                </a:rPr>
                <a:t>One simple daily routine.</a:t>
              </a:r>
            </a:p>
            <a:p>
              <a:pPr lvl="0">
                <a:defRPr/>
              </a:pPr>
              <a:r>
                <a:rPr lang="en-SE" sz="1200" dirty="0">
                  <a:solidFill>
                    <a:srgbClr val="000000"/>
                  </a:solidFill>
                  <a:latin typeface="Oriflame Sans 2.0" panose="020B0502020204020303" pitchFamily="34" charset="0"/>
                </a:rPr>
                <a:t>✔️ </a:t>
              </a:r>
              <a:r>
                <a:rPr kumimoji="0" lang="en-GB" sz="1200" b="0" i="0" u="none" strike="noStrike" kern="0" cap="none" spc="0" normalizeH="0" baseline="0" noProof="0" dirty="0">
                  <a:ln>
                    <a:noFill/>
                  </a:ln>
                  <a:effectLst/>
                  <a:uLnTx/>
                  <a:uFillTx/>
                  <a:latin typeface="Oriflame Sans 2.0" panose="020B0502020204020303" pitchFamily="34" charset="0"/>
                </a:rPr>
                <a:t>Designed to make healthy habits feel easier.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effectLst/>
                <a:uLnTx/>
                <a:uFillTx/>
                <a:latin typeface="Oriflame Sans 2.0" panose="020B05020202040203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Oriflame Sans 2.0" panose="020B0502020204020303" pitchFamily="34" charset="0"/>
                </a:rPr>
                <a:t>Interested? Comment DUO below! 💞</a:t>
              </a:r>
            </a:p>
          </p:txBody>
        </p:sp>
        <p:grpSp>
          <p:nvGrpSpPr>
            <p:cNvPr id="6" name="Group 5">
              <a:extLst>
                <a:ext uri="{FF2B5EF4-FFF2-40B4-BE49-F238E27FC236}">
                  <a16:creationId xmlns:a16="http://schemas.microsoft.com/office/drawing/2014/main" id="{A0E74089-EBD2-5FBB-629F-73211AF98786}"/>
                </a:ext>
              </a:extLst>
            </p:cNvPr>
            <p:cNvGrpSpPr/>
            <p:nvPr/>
          </p:nvGrpSpPr>
          <p:grpSpPr>
            <a:xfrm>
              <a:off x="8907695" y="5862853"/>
              <a:ext cx="1203783" cy="307777"/>
              <a:chOff x="12847578" y="4942923"/>
              <a:chExt cx="1203783" cy="307777"/>
            </a:xfrm>
          </p:grpSpPr>
          <p:sp>
            <p:nvSpPr>
              <p:cNvPr id="75" name="Rectangle: Rounded Corners 74">
                <a:extLst>
                  <a:ext uri="{FF2B5EF4-FFF2-40B4-BE49-F238E27FC236}">
                    <a16:creationId xmlns:a16="http://schemas.microsoft.com/office/drawing/2014/main" id="{92808BC2-C7F7-22B0-72E3-7BC62DF69A73}"/>
                  </a:ext>
                </a:extLst>
              </p:cNvPr>
              <p:cNvSpPr/>
              <p:nvPr/>
            </p:nvSpPr>
            <p:spPr>
              <a:xfrm>
                <a:off x="12929959" y="4960178"/>
                <a:ext cx="527127" cy="253426"/>
              </a:xfrm>
              <a:prstGeom prst="roundRect">
                <a:avLst/>
              </a:prstGeom>
              <a:solidFill>
                <a:srgbClr val="C6B09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sp>
            <p:nvSpPr>
              <p:cNvPr id="76" name="Rectangle: Rounded Corners 75">
                <a:extLst>
                  <a:ext uri="{FF2B5EF4-FFF2-40B4-BE49-F238E27FC236}">
                    <a16:creationId xmlns:a16="http://schemas.microsoft.com/office/drawing/2014/main" id="{A29610A9-510F-9C0E-5FD8-BAA0CB8ECD83}"/>
                  </a:ext>
                </a:extLst>
              </p:cNvPr>
              <p:cNvSpPr/>
              <p:nvPr/>
            </p:nvSpPr>
            <p:spPr>
              <a:xfrm>
                <a:off x="13524234" y="4961182"/>
                <a:ext cx="527127" cy="253426"/>
              </a:xfrm>
              <a:prstGeom prst="roundRect">
                <a:avLst/>
              </a:prstGeom>
              <a:solidFill>
                <a:srgbClr val="C6B09E">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EFFFF"/>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557A13DA-E7D7-13C3-E7F7-FCABE0B6E230}"/>
                  </a:ext>
                </a:extLst>
              </p:cNvPr>
              <p:cNvSpPr txBox="1"/>
              <p:nvPr/>
            </p:nvSpPr>
            <p:spPr>
              <a:xfrm>
                <a:off x="12847578" y="4942923"/>
                <a:ext cx="394989" cy="307777"/>
              </a:xfrm>
              <a:prstGeom prst="rect">
                <a:avLst/>
              </a:prstGeom>
              <a:noFill/>
            </p:spPr>
            <p:txBody>
              <a:bodyPr wrap="square">
                <a:spAutoFit/>
              </a:bodyPr>
              <a:lstStyle/>
              <a:p>
                <a:pPr lvl="0">
                  <a:defRPr/>
                </a:pPr>
                <a:r>
                  <a:rPr lang="en-GB" sz="1400" kern="0" dirty="0">
                    <a:latin typeface="Oriflame Sans 2.0" panose="020B0502020204020303" pitchFamily="34" charset="0"/>
                  </a:rPr>
                  <a:t>💞</a:t>
                </a:r>
                <a:endParaRPr kumimoji="0" lang="en-GB" sz="1400" b="0" i="0" u="none" strike="noStrike" kern="0" cap="none" spc="0" normalizeH="0" baseline="0" noProof="0" dirty="0">
                  <a:ln>
                    <a:noFill/>
                  </a:ln>
                  <a:solidFill>
                    <a:srgbClr val="4A4D49"/>
                  </a:solidFill>
                  <a:effectLst/>
                  <a:uLnTx/>
                  <a:uFillTx/>
                  <a:latin typeface="Arial" panose="020B0604020202020204"/>
                </a:endParaRPr>
              </a:p>
            </p:txBody>
          </p:sp>
          <p:sp>
            <p:nvSpPr>
              <p:cNvPr id="78" name="TextBox 77">
                <a:extLst>
                  <a:ext uri="{FF2B5EF4-FFF2-40B4-BE49-F238E27FC236}">
                    <a16:creationId xmlns:a16="http://schemas.microsoft.com/office/drawing/2014/main" id="{BC44BA57-7A1B-EE96-DB60-EADCD0BEACAC}"/>
                  </a:ext>
                </a:extLst>
              </p:cNvPr>
              <p:cNvSpPr txBox="1"/>
              <p:nvPr/>
            </p:nvSpPr>
            <p:spPr>
              <a:xfrm>
                <a:off x="13449205" y="4956427"/>
                <a:ext cx="314931" cy="26613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4A4D49"/>
                    </a:solidFill>
                    <a:effectLst/>
                    <a:uLnTx/>
                    <a:uFillTx/>
                    <a:latin typeface="Arial" panose="020B0604020202020204"/>
                  </a:rPr>
                  <a:t>💡</a:t>
                </a:r>
              </a:p>
            </p:txBody>
          </p:sp>
          <p:sp>
            <p:nvSpPr>
              <p:cNvPr id="79" name="TextBox 78">
                <a:extLst>
                  <a:ext uri="{FF2B5EF4-FFF2-40B4-BE49-F238E27FC236}">
                    <a16:creationId xmlns:a16="http://schemas.microsoft.com/office/drawing/2014/main" id="{501357F9-63E3-CB9B-959D-B1FF8229E33D}"/>
                  </a:ext>
                </a:extLst>
              </p:cNvPr>
              <p:cNvSpPr txBox="1"/>
              <p:nvPr/>
            </p:nvSpPr>
            <p:spPr>
              <a:xfrm>
                <a:off x="13074856" y="4960758"/>
                <a:ext cx="394989" cy="246221"/>
              </a:xfrm>
              <a:prstGeom prst="rect">
                <a:avLst/>
              </a:prstGeom>
              <a:noFill/>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A4D49"/>
                    </a:solidFill>
                    <a:effectLst/>
                    <a:uLnTx/>
                    <a:uFillTx/>
                    <a:latin typeface="Oriflame Sans 2.0" panose="020B0502020204020303" pitchFamily="34" charset="0"/>
                  </a:rPr>
                  <a:t>66</a:t>
                </a:r>
              </a:p>
            </p:txBody>
          </p:sp>
          <p:sp>
            <p:nvSpPr>
              <p:cNvPr id="80" name="TextBox 79">
                <a:extLst>
                  <a:ext uri="{FF2B5EF4-FFF2-40B4-BE49-F238E27FC236}">
                    <a16:creationId xmlns:a16="http://schemas.microsoft.com/office/drawing/2014/main" id="{702D36C7-0025-1590-810F-9E1739B9E770}"/>
                  </a:ext>
                </a:extLst>
              </p:cNvPr>
              <p:cNvSpPr txBox="1"/>
              <p:nvPr/>
            </p:nvSpPr>
            <p:spPr>
              <a:xfrm>
                <a:off x="13686104" y="4963791"/>
                <a:ext cx="352151" cy="246221"/>
              </a:xfrm>
              <a:prstGeom prst="rect">
                <a:avLst/>
              </a:prstGeom>
              <a:noFill/>
            </p:spPr>
            <p:txBody>
              <a:bodyPr wrap="squar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4A4D49"/>
                    </a:solidFill>
                    <a:effectLst/>
                    <a:uLnTx/>
                    <a:uFillTx/>
                    <a:latin typeface="Oriflame Sans 2.0" panose="020B0502020204020303" pitchFamily="34" charset="0"/>
                  </a:rPr>
                  <a:t>16</a:t>
                </a:r>
                <a:endParaRPr kumimoji="0" lang="en-GB" sz="1000" b="0" i="0" u="none" strike="noStrike" kern="0" cap="none" spc="0" normalizeH="0" baseline="0" noProof="0" dirty="0">
                  <a:ln>
                    <a:noFill/>
                  </a:ln>
                  <a:solidFill>
                    <a:srgbClr val="4A4D49"/>
                  </a:solidFill>
                  <a:effectLst/>
                  <a:uLnTx/>
                  <a:uFillTx/>
                  <a:latin typeface="Oriflame Sans 2.0" panose="020B0502020204020303" pitchFamily="34" charset="0"/>
                </a:endParaRPr>
              </a:p>
            </p:txBody>
          </p:sp>
        </p:grpSp>
      </p:grpSp>
      <p:pic>
        <p:nvPicPr>
          <p:cNvPr id="16" name="Picture 15" descr="A close-up of a packet&#10;&#10;AI-generated content may be incorrect.">
            <a:extLst>
              <a:ext uri="{FF2B5EF4-FFF2-40B4-BE49-F238E27FC236}">
                <a16:creationId xmlns:a16="http://schemas.microsoft.com/office/drawing/2014/main" id="{6755C2E9-A9DB-EC26-E5B7-B871240626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880" y="90326"/>
            <a:ext cx="1526251" cy="1413195"/>
          </a:xfrm>
          <a:prstGeom prst="rect">
            <a:avLst/>
          </a:prstGeom>
        </p:spPr>
      </p:pic>
    </p:spTree>
    <p:extLst>
      <p:ext uri="{BB962C8B-B14F-4D97-AF65-F5344CB8AC3E}">
        <p14:creationId xmlns:p14="http://schemas.microsoft.com/office/powerpoint/2010/main" val="33864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46D1826E-1629-C8CE-E4DD-AC02B21FC8C4}"/>
              </a:ext>
            </a:extLst>
          </p:cNvPr>
          <p:cNvSpPr/>
          <p:nvPr/>
        </p:nvSpPr>
        <p:spPr>
          <a:xfrm>
            <a:off x="812181" y="1278575"/>
            <a:ext cx="2569996" cy="1018150"/>
          </a:xfrm>
          <a:prstGeom prst="wedgeRoundRectCallout">
            <a:avLst>
              <a:gd name="adj1" fmla="val -6601"/>
              <a:gd name="adj2" fmla="val 64391"/>
              <a:gd name="adj3" fmla="val 16667"/>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Is Wellosophy Gluco Shape suitable for long-term use?</a:t>
            </a:r>
          </a:p>
        </p:txBody>
      </p:sp>
      <p:sp>
        <p:nvSpPr>
          <p:cNvPr id="10" name="Speech Bubble: Rectangle with Corners Rounded 9">
            <a:extLst>
              <a:ext uri="{FF2B5EF4-FFF2-40B4-BE49-F238E27FC236}">
                <a16:creationId xmlns:a16="http://schemas.microsoft.com/office/drawing/2014/main" id="{F249D2D3-CC38-2CF5-164B-9E5F03EB8170}"/>
              </a:ext>
            </a:extLst>
          </p:cNvPr>
          <p:cNvSpPr/>
          <p:nvPr/>
        </p:nvSpPr>
        <p:spPr>
          <a:xfrm>
            <a:off x="4070733" y="1278576"/>
            <a:ext cx="7309086" cy="1018149"/>
          </a:xfrm>
          <a:prstGeom prst="wedgeRoundRectCallout">
            <a:avLst>
              <a:gd name="adj1" fmla="val -35319"/>
              <a:gd name="adj2" fmla="val 66282"/>
              <a:gd name="adj3" fmla="val 16667"/>
            </a:avLst>
          </a:prstGeom>
          <a:solidFill>
            <a:schemeClr val="accent4">
              <a:lumMod val="20000"/>
              <a:lumOff val="8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Wellosophy Gluco Shape should be used as part of a balanced diet and healthy lifestyle. If taken as recommended, it’s suitable for long-term use.</a:t>
            </a:r>
          </a:p>
        </p:txBody>
      </p:sp>
      <p:sp>
        <p:nvSpPr>
          <p:cNvPr id="11" name="Speech Bubble: Rectangle with Corners Rounded 10">
            <a:extLst>
              <a:ext uri="{FF2B5EF4-FFF2-40B4-BE49-F238E27FC236}">
                <a16:creationId xmlns:a16="http://schemas.microsoft.com/office/drawing/2014/main" id="{AE0F6F9D-94E6-E75C-E219-74A574A78A3B}"/>
              </a:ext>
            </a:extLst>
          </p:cNvPr>
          <p:cNvSpPr/>
          <p:nvPr/>
        </p:nvSpPr>
        <p:spPr>
          <a:xfrm>
            <a:off x="812181" y="3993599"/>
            <a:ext cx="2569996" cy="1018150"/>
          </a:xfrm>
          <a:prstGeom prst="wedgeRoundRectCallout">
            <a:avLst>
              <a:gd name="adj1" fmla="val -6976"/>
              <a:gd name="adj2" fmla="val 63445"/>
              <a:gd name="adj3" fmla="val 16667"/>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Who can take Wellosophy Gluco Shape?</a:t>
            </a:r>
          </a:p>
        </p:txBody>
      </p:sp>
      <p:sp>
        <p:nvSpPr>
          <p:cNvPr id="12" name="Speech Bubble: Rectangle with Corners Rounded 11">
            <a:extLst>
              <a:ext uri="{FF2B5EF4-FFF2-40B4-BE49-F238E27FC236}">
                <a16:creationId xmlns:a16="http://schemas.microsoft.com/office/drawing/2014/main" id="{929CD56D-93BB-338D-6654-3E8EC2EBFB36}"/>
              </a:ext>
            </a:extLst>
          </p:cNvPr>
          <p:cNvSpPr/>
          <p:nvPr/>
        </p:nvSpPr>
        <p:spPr>
          <a:xfrm>
            <a:off x="4070733" y="2636087"/>
            <a:ext cx="7309086" cy="1018149"/>
          </a:xfrm>
          <a:prstGeom prst="wedgeRoundRectCallout">
            <a:avLst>
              <a:gd name="adj1" fmla="val -35977"/>
              <a:gd name="adj2" fmla="val 67227"/>
              <a:gd name="adj3" fmla="val 16667"/>
            </a:avLst>
          </a:prstGeom>
          <a:solidFill>
            <a:schemeClr val="accent1">
              <a:lumMod val="40000"/>
              <a:lumOff val="6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Supporting normal blood glucose levels is increasingly recognised as an important part of metabolic health, weight management and everyday wellbeing.</a:t>
            </a:r>
          </a:p>
        </p:txBody>
      </p:sp>
      <p:sp>
        <p:nvSpPr>
          <p:cNvPr id="13" name="Speech Bubble: Rectangle with Corners Rounded 12">
            <a:extLst>
              <a:ext uri="{FF2B5EF4-FFF2-40B4-BE49-F238E27FC236}">
                <a16:creationId xmlns:a16="http://schemas.microsoft.com/office/drawing/2014/main" id="{71A1C782-E0A7-463A-E53B-314C8774C706}"/>
              </a:ext>
            </a:extLst>
          </p:cNvPr>
          <p:cNvSpPr/>
          <p:nvPr/>
        </p:nvSpPr>
        <p:spPr>
          <a:xfrm>
            <a:off x="812181" y="2636087"/>
            <a:ext cx="2569996" cy="1018150"/>
          </a:xfrm>
          <a:prstGeom prst="wedgeRoundRectCallout">
            <a:avLst>
              <a:gd name="adj1" fmla="val -6227"/>
              <a:gd name="adj2" fmla="val 62500"/>
              <a:gd name="adj3" fmla="val 16667"/>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Why is glucose balance important?</a:t>
            </a:r>
          </a:p>
        </p:txBody>
      </p:sp>
      <p:sp>
        <p:nvSpPr>
          <p:cNvPr id="14" name="Speech Bubble: Rectangle with Corners Rounded 13">
            <a:extLst>
              <a:ext uri="{FF2B5EF4-FFF2-40B4-BE49-F238E27FC236}">
                <a16:creationId xmlns:a16="http://schemas.microsoft.com/office/drawing/2014/main" id="{C28B6EA4-2C80-611A-687C-A226486CE818}"/>
              </a:ext>
            </a:extLst>
          </p:cNvPr>
          <p:cNvSpPr/>
          <p:nvPr/>
        </p:nvSpPr>
        <p:spPr>
          <a:xfrm>
            <a:off x="4070733" y="3993598"/>
            <a:ext cx="7309086" cy="1018149"/>
          </a:xfrm>
          <a:prstGeom prst="wedgeRoundRectCallout">
            <a:avLst>
              <a:gd name="adj1" fmla="val -35846"/>
              <a:gd name="adj2" fmla="val 67227"/>
              <a:gd name="adj3" fmla="val 16667"/>
            </a:avLst>
          </a:prstGeom>
          <a:solidFill>
            <a:schemeClr val="accent4">
              <a:lumMod val="20000"/>
              <a:lumOff val="8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Wellosophy Gluco Shape is suitable for adults who want to support their appetite control, weight goals, and balanced blood sugar as part of a healthy lifestyle.</a:t>
            </a:r>
          </a:p>
        </p:txBody>
      </p:sp>
      <p:sp>
        <p:nvSpPr>
          <p:cNvPr id="15" name="Speech Bubble: Rectangle with Corners Rounded 14">
            <a:extLst>
              <a:ext uri="{FF2B5EF4-FFF2-40B4-BE49-F238E27FC236}">
                <a16:creationId xmlns:a16="http://schemas.microsoft.com/office/drawing/2014/main" id="{D94EEC2B-8E5F-F728-106A-F89F9243EC45}"/>
              </a:ext>
            </a:extLst>
          </p:cNvPr>
          <p:cNvSpPr/>
          <p:nvPr/>
        </p:nvSpPr>
        <p:spPr>
          <a:xfrm>
            <a:off x="812181" y="5351112"/>
            <a:ext cx="2569996" cy="1018150"/>
          </a:xfrm>
          <a:prstGeom prst="wedgeRoundRectCallout">
            <a:avLst>
              <a:gd name="adj1" fmla="val -7725"/>
              <a:gd name="adj2" fmla="val 62500"/>
              <a:gd name="adj3" fmla="val 16667"/>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Who should not take Wellosophy Gluco Shape?</a:t>
            </a:r>
          </a:p>
        </p:txBody>
      </p:sp>
      <p:sp>
        <p:nvSpPr>
          <p:cNvPr id="16" name="Speech Bubble: Rectangle with Corners Rounded 15">
            <a:extLst>
              <a:ext uri="{FF2B5EF4-FFF2-40B4-BE49-F238E27FC236}">
                <a16:creationId xmlns:a16="http://schemas.microsoft.com/office/drawing/2014/main" id="{A83DB8FF-9538-3C15-05E9-416FA63B3A38}"/>
              </a:ext>
            </a:extLst>
          </p:cNvPr>
          <p:cNvSpPr/>
          <p:nvPr/>
        </p:nvSpPr>
        <p:spPr>
          <a:xfrm>
            <a:off x="4070733" y="5351112"/>
            <a:ext cx="7309086" cy="1018149"/>
          </a:xfrm>
          <a:prstGeom prst="wedgeRoundRectCallout">
            <a:avLst>
              <a:gd name="adj1" fmla="val -35714"/>
              <a:gd name="adj2" fmla="val 66282"/>
              <a:gd name="adj3" fmla="val 16667"/>
            </a:avLst>
          </a:prstGeom>
          <a:solidFill>
            <a:schemeClr val="accent1">
              <a:lumMod val="40000"/>
              <a:lumOff val="6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Oriflame Sans 2.0" panose="020B0502020204020303" pitchFamily="34" charset="0"/>
              </a:rPr>
              <a:t>Wellosophy Gluco Shape is not intended for children, pregnant or breastfeeding women, or people with medical conditions without professional medical advice.</a:t>
            </a:r>
          </a:p>
        </p:txBody>
      </p:sp>
      <p:sp>
        <p:nvSpPr>
          <p:cNvPr id="2" name="Title 1">
            <a:extLst>
              <a:ext uri="{FF2B5EF4-FFF2-40B4-BE49-F238E27FC236}">
                <a16:creationId xmlns:a16="http://schemas.microsoft.com/office/drawing/2014/main" id="{25039AA9-AB26-612F-71BA-B6E44C7B3065}"/>
              </a:ext>
            </a:extLst>
          </p:cNvPr>
          <p:cNvSpPr>
            <a:spLocks noGrp="1"/>
          </p:cNvSpPr>
          <p:nvPr>
            <p:ph type="title"/>
          </p:nvPr>
        </p:nvSpPr>
        <p:spPr/>
        <p:txBody>
          <a:bodyPr/>
          <a:lstStyle/>
          <a:p>
            <a:pPr algn="ctr"/>
            <a:r>
              <a:rPr lang="en-GB" sz="3200" dirty="0"/>
              <a:t>Frequently Asked Questions</a:t>
            </a:r>
            <a:endParaRPr lang="en-SE" sz="3200" dirty="0"/>
          </a:p>
        </p:txBody>
      </p:sp>
    </p:spTree>
    <p:extLst>
      <p:ext uri="{BB962C8B-B14F-4D97-AF65-F5344CB8AC3E}">
        <p14:creationId xmlns:p14="http://schemas.microsoft.com/office/powerpoint/2010/main" val="1820826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D327-E84D-27C4-BAFD-B0EB60BCFAE3}"/>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CA6D031-E610-204A-0959-8A1C037D8E7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l="-144"/>
          <a:stretch>
            <a:fillRect/>
          </a:stretch>
        </p:blipFill>
        <p:spPr>
          <a:xfrm>
            <a:off x="1202" y="-2"/>
            <a:ext cx="12190798" cy="6858001"/>
          </a:xfrm>
        </p:spPr>
      </p:pic>
      <p:sp>
        <p:nvSpPr>
          <p:cNvPr id="9" name="Title 1">
            <a:extLst>
              <a:ext uri="{FF2B5EF4-FFF2-40B4-BE49-F238E27FC236}">
                <a16:creationId xmlns:a16="http://schemas.microsoft.com/office/drawing/2014/main" id="{A9222B7A-4205-9F30-442C-EB32450FABFC}"/>
              </a:ext>
            </a:extLst>
          </p:cNvPr>
          <p:cNvSpPr txBox="1">
            <a:spLocks/>
          </p:cNvSpPr>
          <p:nvPr/>
        </p:nvSpPr>
        <p:spPr>
          <a:xfrm>
            <a:off x="551044" y="657226"/>
            <a:ext cx="11126607" cy="464102"/>
          </a:xfrm>
          <a:prstGeom prst="rect">
            <a:avLst/>
          </a:prstGeom>
        </p:spPr>
        <p:txBody>
          <a:bodyPr anchor="t">
            <a:noAutofit/>
          </a:bodyPr>
          <a:lstStyle>
            <a:lvl1pPr algn="l" defTabSz="914400" rtl="0" eaLnBrk="1" latinLnBrk="0" hangingPunct="1">
              <a:lnSpc>
                <a:spcPct val="90000"/>
              </a:lnSpc>
              <a:spcBef>
                <a:spcPct val="0"/>
              </a:spcBef>
              <a:buNone/>
              <a:defRPr sz="2400" b="1" kern="1200">
                <a:solidFill>
                  <a:schemeClr val="tx1"/>
                </a:solidFill>
                <a:latin typeface="Oriflame Sans 2.0" panose="020B0502020204020303" pitchFamily="34" charset="0"/>
                <a:ea typeface="+mj-ea"/>
                <a:cs typeface="+mj-cs"/>
              </a:defRPr>
            </a:lvl1pPr>
          </a:lstStyle>
          <a:p>
            <a:pPr algn="ctr"/>
            <a:r>
              <a:rPr lang="en-GB" sz="3200" dirty="0">
                <a:highlight>
                  <a:srgbClr val="9CDABC"/>
                </a:highlight>
              </a:rPr>
              <a:t>Call to Action</a:t>
            </a:r>
            <a:endParaRPr lang="en-SE" sz="3200" dirty="0">
              <a:highlight>
                <a:srgbClr val="9CDABC"/>
              </a:highlight>
            </a:endParaRPr>
          </a:p>
        </p:txBody>
      </p:sp>
      <p:pic>
        <p:nvPicPr>
          <p:cNvPr id="11" name="Picture 10" descr="A person holding a glass of pink liquid&#10;&#10;AI-generated content may be incorrect.">
            <a:extLst>
              <a:ext uri="{FF2B5EF4-FFF2-40B4-BE49-F238E27FC236}">
                <a16:creationId xmlns:a16="http://schemas.microsoft.com/office/drawing/2014/main" id="{5267DAC6-EAC5-2E52-5187-84E29705D0F8}"/>
              </a:ext>
            </a:extLst>
          </p:cNvPr>
          <p:cNvPicPr>
            <a:picLocks noChangeAspect="1"/>
          </p:cNvPicPr>
          <p:nvPr/>
        </p:nvPicPr>
        <p:blipFill>
          <a:blip r:embed="rId4"/>
          <a:stretch>
            <a:fillRect/>
          </a:stretch>
        </p:blipFill>
        <p:spPr>
          <a:xfrm>
            <a:off x="3597146" y="2025576"/>
            <a:ext cx="4997707" cy="2806844"/>
          </a:xfrm>
          <a:prstGeom prst="rect">
            <a:avLst/>
          </a:prstGeom>
          <a:ln>
            <a:solidFill>
              <a:schemeClr val="tx1"/>
            </a:solidFill>
          </a:ln>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3621B20A-FD1F-F6C2-5565-CE081803BC02}"/>
              </a:ext>
            </a:extLst>
          </p:cNvPr>
          <p:cNvGrpSpPr/>
          <p:nvPr/>
        </p:nvGrpSpPr>
        <p:grpSpPr>
          <a:xfrm>
            <a:off x="225266" y="2025576"/>
            <a:ext cx="3146612" cy="2106132"/>
            <a:chOff x="898910" y="1420119"/>
            <a:chExt cx="3146612" cy="2106132"/>
          </a:xfrm>
        </p:grpSpPr>
        <p:sp>
          <p:nvSpPr>
            <p:cNvPr id="3" name="Content Placeholder 15">
              <a:extLst>
                <a:ext uri="{FF2B5EF4-FFF2-40B4-BE49-F238E27FC236}">
                  <a16:creationId xmlns:a16="http://schemas.microsoft.com/office/drawing/2014/main" id="{5F3E6EFF-8C07-565E-F1A4-0BCD78C346C4}"/>
                </a:ext>
              </a:extLst>
            </p:cNvPr>
            <p:cNvSpPr txBox="1">
              <a:spLocks/>
            </p:cNvSpPr>
            <p:nvPr/>
          </p:nvSpPr>
          <p:spPr>
            <a:xfrm>
              <a:off x="1337347" y="3165888"/>
              <a:ext cx="2309098" cy="36036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2000" kern="1200">
                  <a:solidFill>
                    <a:schemeClr val="tx1"/>
                  </a:solidFill>
                  <a:latin typeface="+mn-lt"/>
                  <a:ea typeface="+mn-ea"/>
                  <a:cs typeface="+mn-cs"/>
                </a:defRPr>
              </a:lvl1pPr>
              <a:lvl2pPr marL="265112"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0165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6985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9445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highlight>
                    <a:srgbClr val="9CDABC"/>
                  </a:highlight>
                  <a:latin typeface="Oriflame Sans 2.0" panose="020B0502020204020303" pitchFamily="34" charset="0"/>
                </a:rPr>
                <a:t>Hoje</a:t>
              </a:r>
              <a:endParaRPr lang="en-GB" dirty="0">
                <a:highlight>
                  <a:srgbClr val="9CDABC"/>
                </a:highlight>
                <a:latin typeface="Oriflame Sans 2.0" panose="020B0502020204020303" pitchFamily="34" charset="0"/>
              </a:endParaRPr>
            </a:p>
          </p:txBody>
        </p:sp>
        <p:grpSp>
          <p:nvGrpSpPr>
            <p:cNvPr id="4" name="Group 3">
              <a:extLst>
                <a:ext uri="{FF2B5EF4-FFF2-40B4-BE49-F238E27FC236}">
                  <a16:creationId xmlns:a16="http://schemas.microsoft.com/office/drawing/2014/main" id="{9FE3940B-A41E-5A76-D959-D148A1E74475}"/>
                </a:ext>
              </a:extLst>
            </p:cNvPr>
            <p:cNvGrpSpPr/>
            <p:nvPr/>
          </p:nvGrpSpPr>
          <p:grpSpPr>
            <a:xfrm>
              <a:off x="898910" y="1420119"/>
              <a:ext cx="3146612" cy="1653094"/>
              <a:chOff x="748185" y="997908"/>
              <a:chExt cx="3146612" cy="1653094"/>
            </a:xfrm>
          </p:grpSpPr>
          <p:sp>
            <p:nvSpPr>
              <p:cNvPr id="5" name="Title 3">
                <a:extLst>
                  <a:ext uri="{FF2B5EF4-FFF2-40B4-BE49-F238E27FC236}">
                    <a16:creationId xmlns:a16="http://schemas.microsoft.com/office/drawing/2014/main" id="{1FC89560-D193-5140-9CED-EA8DEEB14B7A}"/>
                  </a:ext>
                </a:extLst>
              </p:cNvPr>
              <p:cNvSpPr txBox="1">
                <a:spLocks/>
              </p:cNvSpPr>
              <p:nvPr/>
            </p:nvSpPr>
            <p:spPr>
              <a:xfrm>
                <a:off x="748185" y="1839429"/>
                <a:ext cx="3146612" cy="8115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dirty="0" err="1">
                    <a:solidFill>
                      <a:schemeClr val="bg1"/>
                    </a:solidFill>
                    <a:effectLst>
                      <a:outerShdw blurRad="38100" dist="38100" dir="2700000" algn="tl">
                        <a:srgbClr val="000000">
                          <a:alpha val="43137"/>
                        </a:srgbClr>
                      </a:outerShdw>
                    </a:effectLst>
                    <a:latin typeface="Oriflame Sans 2.0" panose="020B0502020204020303" pitchFamily="34" charset="0"/>
                  </a:rPr>
                  <a:t>Compra</a:t>
                </a:r>
                <a:r>
                  <a:rPr lang="en-US" dirty="0">
                    <a:solidFill>
                      <a:schemeClr val="bg1"/>
                    </a:solidFill>
                    <a:effectLst>
                      <a:outerShdw blurRad="38100" dist="38100" dir="2700000" algn="tl">
                        <a:srgbClr val="000000">
                          <a:alpha val="43137"/>
                        </a:srgbClr>
                      </a:outerShdw>
                    </a:effectLst>
                    <a:latin typeface="Oriflame Sans 2.0" panose="020B0502020204020303" pitchFamily="34" charset="0"/>
                  </a:rPr>
                  <a:t> </a:t>
                </a:r>
                <a:r>
                  <a:rPr lang="en-US" dirty="0" err="1">
                    <a:solidFill>
                      <a:schemeClr val="bg1"/>
                    </a:solidFill>
                    <a:effectLst>
                      <a:outerShdw blurRad="38100" dist="38100" dir="2700000" algn="tl">
                        <a:srgbClr val="000000">
                          <a:alpha val="43137"/>
                        </a:srgbClr>
                      </a:outerShdw>
                    </a:effectLst>
                    <a:latin typeface="Oriflame Sans 2.0" panose="020B0502020204020303" pitchFamily="34" charset="0"/>
                  </a:rPr>
                  <a:t>os</a:t>
                </a:r>
                <a:r>
                  <a:rPr lang="en-US" dirty="0">
                    <a:solidFill>
                      <a:schemeClr val="bg1"/>
                    </a:solidFill>
                    <a:effectLst>
                      <a:outerShdw blurRad="38100" dist="38100" dir="2700000" algn="tl">
                        <a:srgbClr val="000000">
                          <a:alpha val="43137"/>
                        </a:srgbClr>
                      </a:outerShdw>
                    </a:effectLst>
                    <a:latin typeface="Oriflame Sans 2.0" panose="020B0502020204020303" pitchFamily="34" charset="0"/>
                  </a:rPr>
                  <a:t> </a:t>
                </a:r>
                <a:r>
                  <a:rPr lang="en-US" dirty="0" err="1">
                    <a:solidFill>
                      <a:schemeClr val="bg1"/>
                    </a:solidFill>
                    <a:effectLst>
                      <a:outerShdw blurRad="38100" dist="38100" dir="2700000" algn="tl">
                        <a:srgbClr val="000000">
                          <a:alpha val="43137"/>
                        </a:srgbClr>
                      </a:outerShdw>
                    </a:effectLst>
                    <a:latin typeface="Oriflame Sans 2.0" panose="020B0502020204020303" pitchFamily="34" charset="0"/>
                  </a:rPr>
                  <a:t>produtos</a:t>
                </a:r>
                <a:endParaRPr lang="en-GB" dirty="0">
                  <a:solidFill>
                    <a:schemeClr val="bg1"/>
                  </a:solidFill>
                  <a:effectLst>
                    <a:outerShdw blurRad="38100" dist="38100" dir="2700000" algn="tl">
                      <a:srgbClr val="000000">
                        <a:alpha val="43137"/>
                      </a:srgbClr>
                    </a:outerShdw>
                  </a:effectLst>
                  <a:latin typeface="Oriflame Sans 2.0" panose="020B0502020204020303" pitchFamily="34" charset="0"/>
                </a:endParaRPr>
              </a:p>
            </p:txBody>
          </p:sp>
          <p:sp>
            <p:nvSpPr>
              <p:cNvPr id="7" name="Oval 6">
                <a:extLst>
                  <a:ext uri="{FF2B5EF4-FFF2-40B4-BE49-F238E27FC236}">
                    <a16:creationId xmlns:a16="http://schemas.microsoft.com/office/drawing/2014/main" id="{0E4F43A8-E622-5293-EFB6-123C943D594F}"/>
                  </a:ext>
                </a:extLst>
              </p:cNvPr>
              <p:cNvSpPr/>
              <p:nvPr/>
            </p:nvSpPr>
            <p:spPr>
              <a:xfrm>
                <a:off x="1966748" y="997908"/>
                <a:ext cx="748846" cy="74884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Oriflame Sans 2.0" panose="020B0502020204020303" pitchFamily="34" charset="0"/>
                  </a:rPr>
                  <a:t>1</a:t>
                </a:r>
                <a:endParaRPr lang="en-GB" sz="4000" b="1" dirty="0">
                  <a:solidFill>
                    <a:schemeClr val="tx1"/>
                  </a:solidFill>
                  <a:latin typeface="Oriflame Sans 2.0" panose="020B0502020204020303" pitchFamily="34" charset="0"/>
                </a:endParaRPr>
              </a:p>
            </p:txBody>
          </p:sp>
        </p:grpSp>
      </p:grpSp>
      <p:grpSp>
        <p:nvGrpSpPr>
          <p:cNvPr id="8" name="Group 7">
            <a:extLst>
              <a:ext uri="{FF2B5EF4-FFF2-40B4-BE49-F238E27FC236}">
                <a16:creationId xmlns:a16="http://schemas.microsoft.com/office/drawing/2014/main" id="{5905DD91-DAD6-D671-F73B-18941D41FE3C}"/>
              </a:ext>
            </a:extLst>
          </p:cNvPr>
          <p:cNvGrpSpPr/>
          <p:nvPr/>
        </p:nvGrpSpPr>
        <p:grpSpPr>
          <a:xfrm>
            <a:off x="8820120" y="2025576"/>
            <a:ext cx="3146612" cy="2143032"/>
            <a:chOff x="8015772" y="1420119"/>
            <a:chExt cx="3146612" cy="2143032"/>
          </a:xfrm>
        </p:grpSpPr>
        <p:grpSp>
          <p:nvGrpSpPr>
            <p:cNvPr id="10" name="Group 9">
              <a:extLst>
                <a:ext uri="{FF2B5EF4-FFF2-40B4-BE49-F238E27FC236}">
                  <a16:creationId xmlns:a16="http://schemas.microsoft.com/office/drawing/2014/main" id="{B62FA59F-A828-9297-1EA4-32F657A31528}"/>
                </a:ext>
              </a:extLst>
            </p:cNvPr>
            <p:cNvGrpSpPr/>
            <p:nvPr/>
          </p:nvGrpSpPr>
          <p:grpSpPr>
            <a:xfrm>
              <a:off x="8015772" y="1420119"/>
              <a:ext cx="3146612" cy="1708976"/>
              <a:chOff x="767864" y="997908"/>
              <a:chExt cx="3146612" cy="1708976"/>
            </a:xfrm>
          </p:grpSpPr>
          <p:sp>
            <p:nvSpPr>
              <p:cNvPr id="13" name="Title 3">
                <a:extLst>
                  <a:ext uri="{FF2B5EF4-FFF2-40B4-BE49-F238E27FC236}">
                    <a16:creationId xmlns:a16="http://schemas.microsoft.com/office/drawing/2014/main" id="{EEF05F2E-96E1-8C56-F4E5-079F467E3781}"/>
                  </a:ext>
                </a:extLst>
              </p:cNvPr>
              <p:cNvSpPr txBox="1">
                <a:spLocks/>
              </p:cNvSpPr>
              <p:nvPr/>
            </p:nvSpPr>
            <p:spPr>
              <a:xfrm>
                <a:off x="767864" y="1839429"/>
                <a:ext cx="3146612" cy="8674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dirty="0" err="1">
                    <a:solidFill>
                      <a:schemeClr val="bg1"/>
                    </a:solidFill>
                    <a:effectLst>
                      <a:outerShdw blurRad="38100" dist="38100" dir="2700000" algn="tl">
                        <a:srgbClr val="000000">
                          <a:alpha val="43137"/>
                        </a:srgbClr>
                      </a:outerShdw>
                    </a:effectLst>
                    <a:latin typeface="Oriflame Sans 2.0" panose="020B0502020204020303" pitchFamily="34" charset="0"/>
                  </a:rPr>
                  <a:t>Começa</a:t>
                </a:r>
                <a:r>
                  <a:rPr lang="en-US" dirty="0">
                    <a:solidFill>
                      <a:schemeClr val="bg1"/>
                    </a:solidFill>
                    <a:effectLst>
                      <a:outerShdw blurRad="38100" dist="38100" dir="2700000" algn="tl">
                        <a:srgbClr val="000000">
                          <a:alpha val="43137"/>
                        </a:srgbClr>
                      </a:outerShdw>
                    </a:effectLst>
                    <a:latin typeface="Oriflame Sans 2.0" panose="020B0502020204020303" pitchFamily="34" charset="0"/>
                  </a:rPr>
                  <a:t> a </a:t>
                </a:r>
                <a:r>
                  <a:rPr lang="en-US" dirty="0" err="1">
                    <a:solidFill>
                      <a:schemeClr val="bg1"/>
                    </a:solidFill>
                    <a:effectLst>
                      <a:outerShdw blurRad="38100" dist="38100" dir="2700000" algn="tl">
                        <a:srgbClr val="000000">
                          <a:alpha val="43137"/>
                        </a:srgbClr>
                      </a:outerShdw>
                    </a:effectLst>
                    <a:latin typeface="Oriflame Sans 2.0" panose="020B0502020204020303" pitchFamily="34" charset="0"/>
                  </a:rPr>
                  <a:t>planear</a:t>
                </a:r>
                <a:r>
                  <a:rPr lang="en-US" dirty="0">
                    <a:solidFill>
                      <a:schemeClr val="bg1"/>
                    </a:solidFill>
                    <a:effectLst>
                      <a:outerShdw blurRad="38100" dist="38100" dir="2700000" algn="tl">
                        <a:srgbClr val="000000">
                          <a:alpha val="43137"/>
                        </a:srgbClr>
                      </a:outerShdw>
                    </a:effectLst>
                    <a:latin typeface="Oriflame Sans 2.0" panose="020B0502020204020303" pitchFamily="34" charset="0"/>
                  </a:rPr>
                  <a:t> o </a:t>
                </a:r>
                <a:r>
                  <a:rPr lang="en-US" dirty="0" err="1">
                    <a:solidFill>
                      <a:schemeClr val="bg1"/>
                    </a:solidFill>
                    <a:effectLst>
                      <a:outerShdw blurRad="38100" dist="38100" dir="2700000" algn="tl">
                        <a:srgbClr val="000000">
                          <a:alpha val="43137"/>
                        </a:srgbClr>
                      </a:outerShdw>
                    </a:effectLst>
                    <a:latin typeface="Oriflame Sans 2.0" panose="020B0502020204020303" pitchFamily="34" charset="0"/>
                  </a:rPr>
                  <a:t>desafio</a:t>
                </a:r>
                <a:endParaRPr lang="en-GB" dirty="0">
                  <a:solidFill>
                    <a:schemeClr val="bg1"/>
                  </a:solidFill>
                  <a:effectLst>
                    <a:outerShdw blurRad="38100" dist="38100" dir="2700000" algn="tl">
                      <a:srgbClr val="000000">
                        <a:alpha val="43137"/>
                      </a:srgbClr>
                    </a:outerShdw>
                  </a:effectLst>
                  <a:latin typeface="Oriflame Sans 2.0" panose="020B0502020204020303" pitchFamily="34" charset="0"/>
                </a:endParaRPr>
              </a:p>
            </p:txBody>
          </p:sp>
          <p:sp>
            <p:nvSpPr>
              <p:cNvPr id="14" name="Oval 13">
                <a:extLst>
                  <a:ext uri="{FF2B5EF4-FFF2-40B4-BE49-F238E27FC236}">
                    <a16:creationId xmlns:a16="http://schemas.microsoft.com/office/drawing/2014/main" id="{C290E7FD-8A29-0086-1F51-1D0E03B7C694}"/>
                  </a:ext>
                </a:extLst>
              </p:cNvPr>
              <p:cNvSpPr/>
              <p:nvPr/>
            </p:nvSpPr>
            <p:spPr>
              <a:xfrm>
                <a:off x="1966748" y="997908"/>
                <a:ext cx="748846" cy="74884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Oriflame Sans 2.0" panose="020B0502020204020303" pitchFamily="34" charset="0"/>
                  </a:rPr>
                  <a:t>2</a:t>
                </a:r>
                <a:endParaRPr lang="en-GB" sz="4000" b="1" dirty="0">
                  <a:solidFill>
                    <a:schemeClr val="tx1"/>
                  </a:solidFill>
                  <a:latin typeface="Oriflame Sans 2.0" panose="020B0502020204020303" pitchFamily="34" charset="0"/>
                </a:endParaRPr>
              </a:p>
            </p:txBody>
          </p:sp>
        </p:grpSp>
        <p:sp>
          <p:nvSpPr>
            <p:cNvPr id="12" name="Content Placeholder 15">
              <a:extLst>
                <a:ext uri="{FF2B5EF4-FFF2-40B4-BE49-F238E27FC236}">
                  <a16:creationId xmlns:a16="http://schemas.microsoft.com/office/drawing/2014/main" id="{DCB8C4D3-CF8E-3ABD-488D-C550FF12E8CE}"/>
                </a:ext>
              </a:extLst>
            </p:cNvPr>
            <p:cNvSpPr txBox="1">
              <a:spLocks/>
            </p:cNvSpPr>
            <p:nvPr/>
          </p:nvSpPr>
          <p:spPr>
            <a:xfrm>
              <a:off x="8434530" y="3202788"/>
              <a:ext cx="2309098" cy="36036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SzPct val="110000"/>
                <a:buFont typeface="Arial" panose="020B0604020202020204" pitchFamily="34" charset="0"/>
                <a:buNone/>
                <a:defRPr sz="2000" kern="1200">
                  <a:solidFill>
                    <a:schemeClr val="tx1"/>
                  </a:solidFill>
                  <a:latin typeface="+mn-lt"/>
                  <a:ea typeface="+mn-ea"/>
                  <a:cs typeface="+mn-cs"/>
                </a:defRPr>
              </a:lvl1pPr>
              <a:lvl2pPr marL="265112"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0165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6985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9445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err="1">
                  <a:highlight>
                    <a:srgbClr val="9CDABC"/>
                  </a:highlight>
                  <a:latin typeface="Oriflame Sans 2.0" panose="020B0502020204020303" pitchFamily="34" charset="0"/>
                </a:rPr>
                <a:t>Amanhã</a:t>
              </a:r>
              <a:endParaRPr lang="en-GB" dirty="0">
                <a:highlight>
                  <a:srgbClr val="9CDABC"/>
                </a:highlight>
                <a:latin typeface="Oriflame Sans 2.0" panose="020B0502020204020303" pitchFamily="34" charset="0"/>
              </a:endParaRPr>
            </a:p>
            <a:p>
              <a:endParaRPr lang="en-GB" dirty="0">
                <a:latin typeface="Oriflame Sans 2.0" panose="020B0502020204020303" pitchFamily="34" charset="0"/>
              </a:endParaRPr>
            </a:p>
          </p:txBody>
        </p:sp>
      </p:grpSp>
    </p:spTree>
    <p:extLst>
      <p:ext uri="{BB962C8B-B14F-4D97-AF65-F5344CB8AC3E}">
        <p14:creationId xmlns:p14="http://schemas.microsoft.com/office/powerpoint/2010/main" val="2709705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on a couch holding a glass of liquid&#10;&#10;AI-generated content may be incorrect.">
            <a:extLst>
              <a:ext uri="{FF2B5EF4-FFF2-40B4-BE49-F238E27FC236}">
                <a16:creationId xmlns:a16="http://schemas.microsoft.com/office/drawing/2014/main" id="{167FCF02-5920-EAB1-0257-A82A4BA5FAD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1AA673B9-B231-1A8D-FAD0-2B20E951BFD7}"/>
              </a:ext>
            </a:extLst>
          </p:cNvPr>
          <p:cNvSpPr>
            <a:spLocks noGrp="1"/>
          </p:cNvSpPr>
          <p:nvPr>
            <p:ph type="title"/>
          </p:nvPr>
        </p:nvSpPr>
        <p:spPr>
          <a:xfrm>
            <a:off x="550862" y="3647038"/>
            <a:ext cx="11090276" cy="2402692"/>
          </a:xfrm>
        </p:spPr>
        <p:txBody>
          <a:bodyPr/>
          <a:lstStyle/>
          <a:p>
            <a:r>
              <a:rPr lang="en-GB" dirty="0" err="1">
                <a:highlight>
                  <a:srgbClr val="FFAAD2"/>
                </a:highlight>
              </a:rPr>
              <a:t>Inclui</a:t>
            </a:r>
            <a:r>
              <a:rPr lang="en-GB" dirty="0">
                <a:highlight>
                  <a:srgbClr val="FFAAD2"/>
                </a:highlight>
              </a:rPr>
              <a:t> Gluco Shape </a:t>
            </a:r>
            <a:br>
              <a:rPr lang="en-GB" dirty="0">
                <a:highlight>
                  <a:srgbClr val="FFAAD2"/>
                </a:highlight>
              </a:rPr>
            </a:br>
            <a:r>
              <a:rPr lang="en-GB" dirty="0" err="1">
                <a:highlight>
                  <a:srgbClr val="FFAAD2"/>
                </a:highlight>
              </a:rPr>
              <a:t>na</a:t>
            </a:r>
            <a:r>
              <a:rPr lang="en-GB" dirty="0">
                <a:highlight>
                  <a:srgbClr val="FFAAD2"/>
                </a:highlight>
              </a:rPr>
              <a:t> </a:t>
            </a:r>
            <a:r>
              <a:rPr lang="en-GB" dirty="0" err="1">
                <a:highlight>
                  <a:srgbClr val="FFAAD2"/>
                </a:highlight>
              </a:rPr>
              <a:t>tua</a:t>
            </a:r>
            <a:r>
              <a:rPr lang="en-GB" dirty="0">
                <a:highlight>
                  <a:srgbClr val="FFAAD2"/>
                </a:highlight>
              </a:rPr>
              <a:t> </a:t>
            </a:r>
            <a:r>
              <a:rPr lang="en-GB" dirty="0" err="1">
                <a:highlight>
                  <a:srgbClr val="FFAAD2"/>
                </a:highlight>
              </a:rPr>
              <a:t>rotina</a:t>
            </a:r>
            <a:r>
              <a:rPr lang="en-GB" dirty="0">
                <a:highlight>
                  <a:srgbClr val="FFAAD2"/>
                </a:highlight>
              </a:rPr>
              <a:t> de </a:t>
            </a:r>
            <a:r>
              <a:rPr lang="en-GB" dirty="0" err="1">
                <a:highlight>
                  <a:srgbClr val="FFAAD2"/>
                </a:highlight>
              </a:rPr>
              <a:t>beleza</a:t>
            </a:r>
            <a:r>
              <a:rPr lang="en-GB" dirty="0">
                <a:highlight>
                  <a:srgbClr val="FFAAD2"/>
                </a:highlight>
              </a:rPr>
              <a:t>!</a:t>
            </a:r>
            <a:endParaRPr lang="en-SE" dirty="0">
              <a:highlight>
                <a:srgbClr val="FFAAD2"/>
              </a:highlight>
            </a:endParaRPr>
          </a:p>
        </p:txBody>
      </p:sp>
    </p:spTree>
    <p:extLst>
      <p:ext uri="{BB962C8B-B14F-4D97-AF65-F5344CB8AC3E}">
        <p14:creationId xmlns:p14="http://schemas.microsoft.com/office/powerpoint/2010/main" val="2526997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A3F9-53E0-731C-2B1E-CDC95F7103DE}"/>
              </a:ext>
            </a:extLst>
          </p:cNvPr>
          <p:cNvSpPr>
            <a:spLocks noGrp="1"/>
          </p:cNvSpPr>
          <p:nvPr>
            <p:ph type="title"/>
          </p:nvPr>
        </p:nvSpPr>
        <p:spPr/>
        <p:txBody>
          <a:bodyPr/>
          <a:lstStyle/>
          <a:p>
            <a:r>
              <a:rPr lang="en-SE" dirty="0"/>
              <a:t>Thank you</a:t>
            </a:r>
          </a:p>
        </p:txBody>
      </p:sp>
      <p:sp>
        <p:nvSpPr>
          <p:cNvPr id="3" name="Subtitle 2">
            <a:extLst>
              <a:ext uri="{FF2B5EF4-FFF2-40B4-BE49-F238E27FC236}">
                <a16:creationId xmlns:a16="http://schemas.microsoft.com/office/drawing/2014/main" id="{D0F4E5FF-9FFB-884C-5DFB-4EA8B1C3675D}"/>
              </a:ext>
            </a:extLst>
          </p:cNvPr>
          <p:cNvSpPr>
            <a:spLocks noGrp="1"/>
          </p:cNvSpPr>
          <p:nvPr>
            <p:ph type="body" sz="half" idx="1"/>
          </p:nvPr>
        </p:nvSpPr>
        <p:spPr/>
        <p:txBody>
          <a:bodyPr/>
          <a:lstStyle/>
          <a:p>
            <a:r>
              <a:rPr lang="en-SE" dirty="0"/>
              <a:t>Contact</a:t>
            </a:r>
          </a:p>
        </p:txBody>
      </p:sp>
    </p:spTree>
    <p:extLst>
      <p:ext uri="{BB962C8B-B14F-4D97-AF65-F5344CB8AC3E}">
        <p14:creationId xmlns:p14="http://schemas.microsoft.com/office/powerpoint/2010/main" val="4282620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61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1A9BF2-026F-7021-6D0A-17E65AD0407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graphicFrame>
        <p:nvGraphicFramePr>
          <p:cNvPr id="8" name="Content Placeholder 7">
            <a:extLst>
              <a:ext uri="{FF2B5EF4-FFF2-40B4-BE49-F238E27FC236}">
                <a16:creationId xmlns:a16="http://schemas.microsoft.com/office/drawing/2014/main" id="{A317C468-DF29-F79A-4CC7-5E0BAB10CAFD}"/>
              </a:ext>
            </a:extLst>
          </p:cNvPr>
          <p:cNvGraphicFramePr>
            <a:graphicFrameLocks noGrp="1"/>
          </p:cNvGraphicFramePr>
          <p:nvPr>
            <p:ph idx="1"/>
            <p:extLst>
              <p:ext uri="{D42A27DB-BD31-4B8C-83A1-F6EECF244321}">
                <p14:modId xmlns:p14="http://schemas.microsoft.com/office/powerpoint/2010/main" val="4056222109"/>
              </p:ext>
            </p:extLst>
          </p:nvPr>
        </p:nvGraphicFramePr>
        <p:xfrm>
          <a:off x="482600" y="1635125"/>
          <a:ext cx="11090275" cy="4098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08524C70-9CB2-6366-7DB4-22A46F9C095D}"/>
              </a:ext>
            </a:extLst>
          </p:cNvPr>
          <p:cNvSpPr>
            <a:spLocks noGrp="1"/>
          </p:cNvSpPr>
          <p:nvPr>
            <p:ph type="title"/>
          </p:nvPr>
        </p:nvSpPr>
        <p:spPr>
          <a:xfrm>
            <a:off x="483132" y="315417"/>
            <a:ext cx="11090275" cy="816152"/>
          </a:xfrm>
        </p:spPr>
        <p:txBody>
          <a:bodyPr/>
          <a:lstStyle/>
          <a:p>
            <a:r>
              <a:rPr lang="pt-PT" sz="3200" dirty="0">
                <a:highlight>
                  <a:srgbClr val="FFAAD2"/>
                </a:highlight>
              </a:rPr>
              <a:t>Maior procura por soluções para o metabolismo e os níveis de açúcar no sangue</a:t>
            </a:r>
            <a:endParaRPr lang="en-SE" sz="3200" dirty="0">
              <a:highlight>
                <a:srgbClr val="FFAAD2"/>
              </a:highlight>
            </a:endParaRPr>
          </a:p>
        </p:txBody>
      </p:sp>
      <p:grpSp>
        <p:nvGrpSpPr>
          <p:cNvPr id="9" name="Group 8">
            <a:extLst>
              <a:ext uri="{FF2B5EF4-FFF2-40B4-BE49-F238E27FC236}">
                <a16:creationId xmlns:a16="http://schemas.microsoft.com/office/drawing/2014/main" id="{466673D1-0ABB-EB8E-75BB-65DA6D20B4A3}"/>
              </a:ext>
            </a:extLst>
          </p:cNvPr>
          <p:cNvGrpSpPr/>
          <p:nvPr/>
        </p:nvGrpSpPr>
        <p:grpSpPr>
          <a:xfrm>
            <a:off x="482600" y="1724219"/>
            <a:ext cx="1321753" cy="1519256"/>
            <a:chOff x="5222446" y="289"/>
            <a:chExt cx="1321753" cy="1519256"/>
          </a:xfrm>
        </p:grpSpPr>
        <p:sp>
          <p:nvSpPr>
            <p:cNvPr id="16" name="Hexagon 15">
              <a:extLst>
                <a:ext uri="{FF2B5EF4-FFF2-40B4-BE49-F238E27FC236}">
                  <a16:creationId xmlns:a16="http://schemas.microsoft.com/office/drawing/2014/main" id="{62711E2E-0765-ACF2-AD21-71C9BD2FF07E}"/>
                </a:ext>
              </a:extLst>
            </p:cNvPr>
            <p:cNvSpPr/>
            <p:nvPr/>
          </p:nvSpPr>
          <p:spPr>
            <a:xfrm rot="5400000">
              <a:off x="5123695" y="99040"/>
              <a:ext cx="1519256" cy="1321753"/>
            </a:xfrm>
            <a:prstGeom prst="hexagon">
              <a:avLst>
                <a:gd name="adj" fmla="val 25000"/>
                <a:gd name="vf" fmla="val 115470"/>
              </a:avLst>
            </a:prstGeom>
          </p:spPr>
          <p:style>
            <a:lnRef idx="0">
              <a:schemeClr val="accent3"/>
            </a:lnRef>
            <a:fillRef idx="3">
              <a:schemeClr val="accent3"/>
            </a:fillRef>
            <a:effectRef idx="3">
              <a:schemeClr val="accent3"/>
            </a:effectRef>
            <a:fontRef idx="minor">
              <a:schemeClr val="lt1"/>
            </a:fontRef>
          </p:style>
          <p:txBody>
            <a:bodyPr/>
            <a:lstStyle/>
            <a:p>
              <a:endParaRPr lang="en-SE" sz="2800" dirty="0">
                <a:solidFill>
                  <a:schemeClr val="tx1"/>
                </a:solidFill>
                <a:latin typeface="Oriflame Sans 2.0" panose="020B0502020204020303" pitchFamily="34" charset="0"/>
              </a:endParaRPr>
            </a:p>
          </p:txBody>
        </p:sp>
        <p:sp>
          <p:nvSpPr>
            <p:cNvPr id="17" name="Hexagon 4">
              <a:extLst>
                <a:ext uri="{FF2B5EF4-FFF2-40B4-BE49-F238E27FC236}">
                  <a16:creationId xmlns:a16="http://schemas.microsoft.com/office/drawing/2014/main" id="{9F060E06-BBB4-8907-C61D-BE084C3F694E}"/>
                </a:ext>
              </a:extLst>
            </p:cNvPr>
            <p:cNvSpPr txBox="1"/>
            <p:nvPr/>
          </p:nvSpPr>
          <p:spPr>
            <a:xfrm>
              <a:off x="5222446" y="237040"/>
              <a:ext cx="1321753" cy="1045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600" b="1" kern="1200" dirty="0" err="1">
                  <a:solidFill>
                    <a:schemeClr val="tx1"/>
                  </a:solidFill>
                  <a:latin typeface="Oriflame Sans 2.0" panose="020B0502020204020303" pitchFamily="34" charset="0"/>
                </a:rPr>
                <a:t>Equilíbrio</a:t>
              </a:r>
              <a:r>
                <a:rPr lang="en-GB" sz="1600" b="1" kern="1200" dirty="0">
                  <a:solidFill>
                    <a:schemeClr val="tx1"/>
                  </a:solidFill>
                  <a:latin typeface="Oriflame Sans 2.0" panose="020B0502020204020303" pitchFamily="34" charset="0"/>
                </a:rPr>
                <a:t> dos </a:t>
              </a:r>
              <a:r>
                <a:rPr lang="en-GB" sz="1600" b="1" kern="1200" dirty="0" err="1">
                  <a:solidFill>
                    <a:schemeClr val="tx1"/>
                  </a:solidFill>
                  <a:latin typeface="Oriflame Sans 2.0" panose="020B0502020204020303" pitchFamily="34" charset="0"/>
                </a:rPr>
                <a:t>níveis</a:t>
              </a:r>
              <a:r>
                <a:rPr lang="en-GB" sz="1600" b="1" kern="1200" dirty="0">
                  <a:solidFill>
                    <a:schemeClr val="tx1"/>
                  </a:solidFill>
                  <a:latin typeface="Oriflame Sans 2.0" panose="020B0502020204020303" pitchFamily="34" charset="0"/>
                </a:rPr>
                <a:t> de </a:t>
              </a:r>
              <a:r>
                <a:rPr lang="en-GB" sz="1600" b="1" kern="1200" dirty="0" err="1">
                  <a:solidFill>
                    <a:schemeClr val="tx1"/>
                  </a:solidFill>
                  <a:latin typeface="Oriflame Sans 2.0" panose="020B0502020204020303" pitchFamily="34" charset="0"/>
                </a:rPr>
                <a:t>açúcar</a:t>
              </a:r>
              <a:r>
                <a:rPr lang="en-GB" sz="1600" b="1" kern="1200" dirty="0">
                  <a:solidFill>
                    <a:schemeClr val="tx1"/>
                  </a:solidFill>
                  <a:latin typeface="Oriflame Sans 2.0" panose="020B0502020204020303" pitchFamily="34" charset="0"/>
                </a:rPr>
                <a:t> no </a:t>
              </a:r>
              <a:r>
                <a:rPr lang="en-GB" sz="1600" b="1" kern="1200" dirty="0" err="1">
                  <a:solidFill>
                    <a:schemeClr val="tx1"/>
                  </a:solidFill>
                  <a:latin typeface="Oriflame Sans 2.0" panose="020B0502020204020303" pitchFamily="34" charset="0"/>
                </a:rPr>
                <a:t>sangue</a:t>
              </a:r>
              <a:endParaRPr lang="en-SE" sz="1600" b="1" kern="1200" dirty="0">
                <a:solidFill>
                  <a:schemeClr val="tx1"/>
                </a:solidFill>
                <a:latin typeface="Oriflame Sans 2.0" panose="020B0502020204020303" pitchFamily="34" charset="0"/>
              </a:endParaRPr>
            </a:p>
          </p:txBody>
        </p:sp>
      </p:grpSp>
      <p:grpSp>
        <p:nvGrpSpPr>
          <p:cNvPr id="19" name="Group 18">
            <a:extLst>
              <a:ext uri="{FF2B5EF4-FFF2-40B4-BE49-F238E27FC236}">
                <a16:creationId xmlns:a16="http://schemas.microsoft.com/office/drawing/2014/main" id="{8079B9A0-8F1C-BFB8-307F-47D13C39B86D}"/>
              </a:ext>
            </a:extLst>
          </p:cNvPr>
          <p:cNvGrpSpPr/>
          <p:nvPr/>
        </p:nvGrpSpPr>
        <p:grpSpPr>
          <a:xfrm>
            <a:off x="1199082" y="2954461"/>
            <a:ext cx="1321753" cy="1519256"/>
            <a:chOff x="5222446" y="289"/>
            <a:chExt cx="1321753" cy="1519256"/>
          </a:xfrm>
        </p:grpSpPr>
        <p:sp>
          <p:nvSpPr>
            <p:cNvPr id="20" name="Hexagon 19">
              <a:extLst>
                <a:ext uri="{FF2B5EF4-FFF2-40B4-BE49-F238E27FC236}">
                  <a16:creationId xmlns:a16="http://schemas.microsoft.com/office/drawing/2014/main" id="{6D694C55-B1EB-44A9-6898-1EC0C3906E66}"/>
                </a:ext>
              </a:extLst>
            </p:cNvPr>
            <p:cNvSpPr/>
            <p:nvPr/>
          </p:nvSpPr>
          <p:spPr>
            <a:xfrm rot="5400000">
              <a:off x="5123695" y="99040"/>
              <a:ext cx="1519256" cy="1321753"/>
            </a:xfrm>
            <a:prstGeom prst="hexagon">
              <a:avLst>
                <a:gd name="adj" fmla="val 25000"/>
                <a:gd name="vf" fmla="val 115470"/>
              </a:avLst>
            </a:prstGeom>
          </p:spPr>
          <p:style>
            <a:lnRef idx="0">
              <a:schemeClr val="accent3"/>
            </a:lnRef>
            <a:fillRef idx="3">
              <a:schemeClr val="accent3"/>
            </a:fillRef>
            <a:effectRef idx="3">
              <a:schemeClr val="accent3"/>
            </a:effectRef>
            <a:fontRef idx="minor">
              <a:schemeClr val="lt1"/>
            </a:fontRef>
          </p:style>
          <p:txBody>
            <a:bodyPr/>
            <a:lstStyle/>
            <a:p>
              <a:endParaRPr lang="en-SE" sz="2800" dirty="0">
                <a:solidFill>
                  <a:schemeClr val="tx1"/>
                </a:solidFill>
                <a:latin typeface="Oriflame Sans 2.0" panose="020B0502020204020303" pitchFamily="34" charset="0"/>
              </a:endParaRPr>
            </a:p>
          </p:txBody>
        </p:sp>
        <p:sp>
          <p:nvSpPr>
            <p:cNvPr id="21" name="Hexagon 4">
              <a:extLst>
                <a:ext uri="{FF2B5EF4-FFF2-40B4-BE49-F238E27FC236}">
                  <a16:creationId xmlns:a16="http://schemas.microsoft.com/office/drawing/2014/main" id="{F831DAAA-9B13-06C9-5749-48C5EE4D092D}"/>
                </a:ext>
              </a:extLst>
            </p:cNvPr>
            <p:cNvSpPr txBox="1"/>
            <p:nvPr/>
          </p:nvSpPr>
          <p:spPr>
            <a:xfrm>
              <a:off x="5233426" y="237040"/>
              <a:ext cx="1299794" cy="1045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600" b="1" kern="1200" dirty="0" err="1">
                  <a:solidFill>
                    <a:schemeClr val="tx1"/>
                  </a:solidFill>
                  <a:latin typeface="Oriflame Sans 2.0" panose="020B0502020204020303" pitchFamily="34" charset="0"/>
                </a:rPr>
                <a:t>Gestão</a:t>
              </a:r>
              <a:r>
                <a:rPr lang="en-GB" sz="1600" b="1" kern="1200" dirty="0">
                  <a:solidFill>
                    <a:schemeClr val="tx1"/>
                  </a:solidFill>
                  <a:latin typeface="Oriflame Sans 2.0" panose="020B0502020204020303" pitchFamily="34" charset="0"/>
                </a:rPr>
                <a:t> de peso</a:t>
              </a:r>
              <a:endParaRPr lang="en-SE" sz="1600" b="1" kern="1200" dirty="0">
                <a:solidFill>
                  <a:schemeClr val="tx1"/>
                </a:solidFill>
                <a:latin typeface="Oriflame Sans 2.0" panose="020B0502020204020303" pitchFamily="34" charset="0"/>
              </a:endParaRPr>
            </a:p>
          </p:txBody>
        </p:sp>
      </p:grpSp>
      <p:grpSp>
        <p:nvGrpSpPr>
          <p:cNvPr id="22" name="Group 21">
            <a:extLst>
              <a:ext uri="{FF2B5EF4-FFF2-40B4-BE49-F238E27FC236}">
                <a16:creationId xmlns:a16="http://schemas.microsoft.com/office/drawing/2014/main" id="{7822A0D7-529A-5C7C-7684-6AC437260D73}"/>
              </a:ext>
            </a:extLst>
          </p:cNvPr>
          <p:cNvGrpSpPr/>
          <p:nvPr/>
        </p:nvGrpSpPr>
        <p:grpSpPr>
          <a:xfrm>
            <a:off x="504559" y="4200440"/>
            <a:ext cx="1321753" cy="1519256"/>
            <a:chOff x="5222446" y="289"/>
            <a:chExt cx="1321753" cy="1519256"/>
          </a:xfrm>
        </p:grpSpPr>
        <p:sp>
          <p:nvSpPr>
            <p:cNvPr id="23" name="Hexagon 22">
              <a:extLst>
                <a:ext uri="{FF2B5EF4-FFF2-40B4-BE49-F238E27FC236}">
                  <a16:creationId xmlns:a16="http://schemas.microsoft.com/office/drawing/2014/main" id="{28322DFA-72C2-57A8-7BF8-3CB0201CD6EC}"/>
                </a:ext>
              </a:extLst>
            </p:cNvPr>
            <p:cNvSpPr/>
            <p:nvPr/>
          </p:nvSpPr>
          <p:spPr>
            <a:xfrm rot="5400000">
              <a:off x="5123695" y="99040"/>
              <a:ext cx="1519256" cy="1321753"/>
            </a:xfrm>
            <a:prstGeom prst="hexagon">
              <a:avLst>
                <a:gd name="adj" fmla="val 25000"/>
                <a:gd name="vf" fmla="val 115470"/>
              </a:avLst>
            </a:prstGeom>
          </p:spPr>
          <p:style>
            <a:lnRef idx="0">
              <a:schemeClr val="accent3"/>
            </a:lnRef>
            <a:fillRef idx="3">
              <a:schemeClr val="accent3"/>
            </a:fillRef>
            <a:effectRef idx="3">
              <a:schemeClr val="accent3"/>
            </a:effectRef>
            <a:fontRef idx="minor">
              <a:schemeClr val="lt1"/>
            </a:fontRef>
          </p:style>
          <p:txBody>
            <a:bodyPr/>
            <a:lstStyle/>
            <a:p>
              <a:endParaRPr lang="en-SE" sz="2800" dirty="0">
                <a:solidFill>
                  <a:schemeClr val="tx1"/>
                </a:solidFill>
                <a:latin typeface="Oriflame Sans 2.0" panose="020B0502020204020303" pitchFamily="34" charset="0"/>
              </a:endParaRPr>
            </a:p>
          </p:txBody>
        </p:sp>
        <p:sp>
          <p:nvSpPr>
            <p:cNvPr id="24" name="Hexagon 4">
              <a:extLst>
                <a:ext uri="{FF2B5EF4-FFF2-40B4-BE49-F238E27FC236}">
                  <a16:creationId xmlns:a16="http://schemas.microsoft.com/office/drawing/2014/main" id="{4755025C-971F-018A-8FFF-8B11F05031BF}"/>
                </a:ext>
              </a:extLst>
            </p:cNvPr>
            <p:cNvSpPr txBox="1"/>
            <p:nvPr/>
          </p:nvSpPr>
          <p:spPr>
            <a:xfrm>
              <a:off x="5222446" y="237040"/>
              <a:ext cx="1321753" cy="1045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600" b="1" kern="1200" dirty="0">
                  <a:solidFill>
                    <a:schemeClr val="tx1"/>
                  </a:solidFill>
                  <a:latin typeface="Oriflame Sans 2.0" panose="020B0502020204020303" pitchFamily="34" charset="0"/>
                </a:rPr>
                <a:t>Energia</a:t>
              </a:r>
              <a:endParaRPr lang="en-SE" sz="1600" b="1" kern="1200" dirty="0">
                <a:solidFill>
                  <a:schemeClr val="tx1"/>
                </a:solidFill>
                <a:latin typeface="Oriflame Sans 2.0" panose="020B0502020204020303" pitchFamily="34" charset="0"/>
              </a:endParaRPr>
            </a:p>
          </p:txBody>
        </p:sp>
      </p:grpSp>
      <p:grpSp>
        <p:nvGrpSpPr>
          <p:cNvPr id="25" name="Group 24">
            <a:extLst>
              <a:ext uri="{FF2B5EF4-FFF2-40B4-BE49-F238E27FC236}">
                <a16:creationId xmlns:a16="http://schemas.microsoft.com/office/drawing/2014/main" id="{2CF3801F-1A96-F0FA-94BE-4DFDA26E32B2}"/>
              </a:ext>
            </a:extLst>
          </p:cNvPr>
          <p:cNvGrpSpPr/>
          <p:nvPr/>
        </p:nvGrpSpPr>
        <p:grpSpPr>
          <a:xfrm>
            <a:off x="2848763" y="1738573"/>
            <a:ext cx="1321753" cy="1519256"/>
            <a:chOff x="5222446" y="289"/>
            <a:chExt cx="1321753" cy="1519256"/>
          </a:xfrm>
        </p:grpSpPr>
        <p:sp>
          <p:nvSpPr>
            <p:cNvPr id="26" name="Hexagon 25">
              <a:extLst>
                <a:ext uri="{FF2B5EF4-FFF2-40B4-BE49-F238E27FC236}">
                  <a16:creationId xmlns:a16="http://schemas.microsoft.com/office/drawing/2014/main" id="{DA48B8B8-763D-83C3-6AAC-59E1BEC5BBD0}"/>
                </a:ext>
              </a:extLst>
            </p:cNvPr>
            <p:cNvSpPr/>
            <p:nvPr/>
          </p:nvSpPr>
          <p:spPr>
            <a:xfrm rot="5400000">
              <a:off x="5123695" y="99040"/>
              <a:ext cx="1519256" cy="1321753"/>
            </a:xfrm>
            <a:prstGeom prst="hexagon">
              <a:avLst>
                <a:gd name="adj" fmla="val 25000"/>
                <a:gd name="vf" fmla="val 115470"/>
              </a:avLst>
            </a:prstGeom>
          </p:spPr>
          <p:style>
            <a:lnRef idx="0">
              <a:schemeClr val="accent3"/>
            </a:lnRef>
            <a:fillRef idx="3">
              <a:schemeClr val="accent3"/>
            </a:fillRef>
            <a:effectRef idx="3">
              <a:schemeClr val="accent3"/>
            </a:effectRef>
            <a:fontRef idx="minor">
              <a:schemeClr val="lt1"/>
            </a:fontRef>
          </p:style>
          <p:txBody>
            <a:bodyPr/>
            <a:lstStyle/>
            <a:p>
              <a:endParaRPr lang="en-SE" sz="2800" dirty="0">
                <a:solidFill>
                  <a:schemeClr val="tx1"/>
                </a:solidFill>
                <a:latin typeface="Oriflame Sans 2.0" panose="020B0502020204020303" pitchFamily="34" charset="0"/>
              </a:endParaRPr>
            </a:p>
          </p:txBody>
        </p:sp>
        <p:sp>
          <p:nvSpPr>
            <p:cNvPr id="27" name="Hexagon 4">
              <a:extLst>
                <a:ext uri="{FF2B5EF4-FFF2-40B4-BE49-F238E27FC236}">
                  <a16:creationId xmlns:a16="http://schemas.microsoft.com/office/drawing/2014/main" id="{FDC570B0-EF50-FC1E-C808-AB6FA4029FAD}"/>
                </a:ext>
              </a:extLst>
            </p:cNvPr>
            <p:cNvSpPr txBox="1"/>
            <p:nvPr/>
          </p:nvSpPr>
          <p:spPr>
            <a:xfrm>
              <a:off x="5222446" y="237040"/>
              <a:ext cx="1321753" cy="1045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600" b="1" kern="1200" dirty="0" err="1">
                  <a:solidFill>
                    <a:schemeClr val="tx1"/>
                  </a:solidFill>
                  <a:latin typeface="Oriflame Sans 2.0" panose="020B0502020204020303" pitchFamily="34" charset="0"/>
                </a:rPr>
                <a:t>Alternativas</a:t>
              </a:r>
              <a:r>
                <a:rPr lang="en-GB" sz="1600" b="1" kern="1200" dirty="0">
                  <a:solidFill>
                    <a:schemeClr val="tx1"/>
                  </a:solidFill>
                  <a:latin typeface="Oriflame Sans 2.0" panose="020B0502020204020303" pitchFamily="34" charset="0"/>
                </a:rPr>
                <a:t> </a:t>
              </a:r>
              <a:r>
                <a:rPr lang="en-GB" sz="1600" b="1" kern="1200" dirty="0" err="1">
                  <a:solidFill>
                    <a:schemeClr val="tx1"/>
                  </a:solidFill>
                  <a:latin typeface="Oriflame Sans 2.0" panose="020B0502020204020303" pitchFamily="34" charset="0"/>
                </a:rPr>
                <a:t>naturais</a:t>
              </a:r>
              <a:endParaRPr lang="en-SE" sz="1600" b="1" kern="1200" dirty="0">
                <a:solidFill>
                  <a:schemeClr val="tx1"/>
                </a:solidFill>
                <a:latin typeface="Oriflame Sans 2.0" panose="020B0502020204020303" pitchFamily="34" charset="0"/>
              </a:endParaRPr>
            </a:p>
          </p:txBody>
        </p:sp>
      </p:grpSp>
      <p:grpSp>
        <p:nvGrpSpPr>
          <p:cNvPr id="28" name="Group 27">
            <a:extLst>
              <a:ext uri="{FF2B5EF4-FFF2-40B4-BE49-F238E27FC236}">
                <a16:creationId xmlns:a16="http://schemas.microsoft.com/office/drawing/2014/main" id="{F9494691-29A1-1F90-E88A-E9020075AA32}"/>
              </a:ext>
            </a:extLst>
          </p:cNvPr>
          <p:cNvGrpSpPr/>
          <p:nvPr/>
        </p:nvGrpSpPr>
        <p:grpSpPr>
          <a:xfrm>
            <a:off x="3565245" y="2968815"/>
            <a:ext cx="1321753" cy="1519256"/>
            <a:chOff x="5222446" y="289"/>
            <a:chExt cx="1321753" cy="1519256"/>
          </a:xfrm>
        </p:grpSpPr>
        <p:sp>
          <p:nvSpPr>
            <p:cNvPr id="29" name="Hexagon 28">
              <a:extLst>
                <a:ext uri="{FF2B5EF4-FFF2-40B4-BE49-F238E27FC236}">
                  <a16:creationId xmlns:a16="http://schemas.microsoft.com/office/drawing/2014/main" id="{9F37DA74-42AC-1F8E-1A79-1D4501CC5937}"/>
                </a:ext>
              </a:extLst>
            </p:cNvPr>
            <p:cNvSpPr/>
            <p:nvPr/>
          </p:nvSpPr>
          <p:spPr>
            <a:xfrm rot="5400000">
              <a:off x="5123695" y="99040"/>
              <a:ext cx="1519256" cy="1321753"/>
            </a:xfrm>
            <a:prstGeom prst="hexagon">
              <a:avLst>
                <a:gd name="adj" fmla="val 25000"/>
                <a:gd name="vf" fmla="val 115470"/>
              </a:avLst>
            </a:prstGeom>
          </p:spPr>
          <p:style>
            <a:lnRef idx="0">
              <a:schemeClr val="accent3"/>
            </a:lnRef>
            <a:fillRef idx="3">
              <a:schemeClr val="accent3"/>
            </a:fillRef>
            <a:effectRef idx="3">
              <a:schemeClr val="accent3"/>
            </a:effectRef>
            <a:fontRef idx="minor">
              <a:schemeClr val="lt1"/>
            </a:fontRef>
          </p:style>
          <p:txBody>
            <a:bodyPr/>
            <a:lstStyle/>
            <a:p>
              <a:endParaRPr lang="en-SE" sz="2800" dirty="0">
                <a:solidFill>
                  <a:schemeClr val="tx1"/>
                </a:solidFill>
                <a:latin typeface="Oriflame Sans 2.0" panose="020B0502020204020303" pitchFamily="34" charset="0"/>
              </a:endParaRPr>
            </a:p>
          </p:txBody>
        </p:sp>
        <p:sp>
          <p:nvSpPr>
            <p:cNvPr id="30" name="Hexagon 4">
              <a:extLst>
                <a:ext uri="{FF2B5EF4-FFF2-40B4-BE49-F238E27FC236}">
                  <a16:creationId xmlns:a16="http://schemas.microsoft.com/office/drawing/2014/main" id="{CC3A1F3E-EFDC-2A11-4F1F-C22ED3F9F446}"/>
                </a:ext>
              </a:extLst>
            </p:cNvPr>
            <p:cNvSpPr txBox="1"/>
            <p:nvPr/>
          </p:nvSpPr>
          <p:spPr>
            <a:xfrm>
              <a:off x="5233426" y="237040"/>
              <a:ext cx="1299794" cy="1045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600" b="1" kern="1200" dirty="0">
                  <a:solidFill>
                    <a:schemeClr val="tx1"/>
                  </a:solidFill>
                  <a:latin typeface="Oriflame Sans 2.0" panose="020B0502020204020303" pitchFamily="34" charset="0"/>
                </a:rPr>
                <a:t>Beleza de </a:t>
              </a:r>
              <a:r>
                <a:rPr lang="en-GB" sz="1600" b="1" kern="1200" dirty="0" err="1">
                  <a:solidFill>
                    <a:schemeClr val="tx1"/>
                  </a:solidFill>
                  <a:latin typeface="Oriflame Sans 2.0" panose="020B0502020204020303" pitchFamily="34" charset="0"/>
                </a:rPr>
                <a:t>dentro</a:t>
              </a:r>
              <a:r>
                <a:rPr lang="en-GB" sz="1600" b="1" kern="1200" dirty="0">
                  <a:solidFill>
                    <a:schemeClr val="tx1"/>
                  </a:solidFill>
                  <a:latin typeface="Oriflame Sans 2.0" panose="020B0502020204020303" pitchFamily="34" charset="0"/>
                </a:rPr>
                <a:t> para fora</a:t>
              </a:r>
              <a:endParaRPr lang="en-SE" sz="1600" b="1" kern="1200" dirty="0">
                <a:solidFill>
                  <a:schemeClr val="tx1"/>
                </a:solidFill>
                <a:latin typeface="Oriflame Sans 2.0" panose="020B0502020204020303" pitchFamily="34" charset="0"/>
              </a:endParaRPr>
            </a:p>
          </p:txBody>
        </p:sp>
      </p:grpSp>
      <p:grpSp>
        <p:nvGrpSpPr>
          <p:cNvPr id="31" name="Group 30">
            <a:extLst>
              <a:ext uri="{FF2B5EF4-FFF2-40B4-BE49-F238E27FC236}">
                <a16:creationId xmlns:a16="http://schemas.microsoft.com/office/drawing/2014/main" id="{DDED7EED-F893-519B-6942-B52CA9CE1B4B}"/>
              </a:ext>
            </a:extLst>
          </p:cNvPr>
          <p:cNvGrpSpPr/>
          <p:nvPr/>
        </p:nvGrpSpPr>
        <p:grpSpPr>
          <a:xfrm>
            <a:off x="2870722" y="4214794"/>
            <a:ext cx="1321753" cy="1519256"/>
            <a:chOff x="5222446" y="289"/>
            <a:chExt cx="1321753" cy="1519256"/>
          </a:xfrm>
        </p:grpSpPr>
        <p:sp>
          <p:nvSpPr>
            <p:cNvPr id="32" name="Hexagon 31">
              <a:extLst>
                <a:ext uri="{FF2B5EF4-FFF2-40B4-BE49-F238E27FC236}">
                  <a16:creationId xmlns:a16="http://schemas.microsoft.com/office/drawing/2014/main" id="{C595B670-91F9-2044-6712-18B252FE06AD}"/>
                </a:ext>
              </a:extLst>
            </p:cNvPr>
            <p:cNvSpPr/>
            <p:nvPr/>
          </p:nvSpPr>
          <p:spPr>
            <a:xfrm rot="5400000">
              <a:off x="5123695" y="99040"/>
              <a:ext cx="1519256" cy="1321753"/>
            </a:xfrm>
            <a:prstGeom prst="hexagon">
              <a:avLst>
                <a:gd name="adj" fmla="val 25000"/>
                <a:gd name="vf" fmla="val 115470"/>
              </a:avLst>
            </a:prstGeom>
          </p:spPr>
          <p:style>
            <a:lnRef idx="0">
              <a:schemeClr val="accent3"/>
            </a:lnRef>
            <a:fillRef idx="3">
              <a:schemeClr val="accent3"/>
            </a:fillRef>
            <a:effectRef idx="3">
              <a:schemeClr val="accent3"/>
            </a:effectRef>
            <a:fontRef idx="minor">
              <a:schemeClr val="lt1"/>
            </a:fontRef>
          </p:style>
          <p:txBody>
            <a:bodyPr/>
            <a:lstStyle/>
            <a:p>
              <a:endParaRPr lang="en-SE" sz="2800" dirty="0">
                <a:solidFill>
                  <a:schemeClr val="tx1"/>
                </a:solidFill>
                <a:latin typeface="Oriflame Sans 2.0" panose="020B0502020204020303" pitchFamily="34" charset="0"/>
              </a:endParaRPr>
            </a:p>
          </p:txBody>
        </p:sp>
        <p:sp>
          <p:nvSpPr>
            <p:cNvPr id="33" name="Hexagon 4">
              <a:extLst>
                <a:ext uri="{FF2B5EF4-FFF2-40B4-BE49-F238E27FC236}">
                  <a16:creationId xmlns:a16="http://schemas.microsoft.com/office/drawing/2014/main" id="{B6BE0C55-3083-EA64-6937-A6E9E0115CF2}"/>
                </a:ext>
              </a:extLst>
            </p:cNvPr>
            <p:cNvSpPr txBox="1"/>
            <p:nvPr/>
          </p:nvSpPr>
          <p:spPr>
            <a:xfrm>
              <a:off x="5222446" y="237040"/>
              <a:ext cx="1321753" cy="1045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600" b="1" kern="1200" dirty="0">
                  <a:solidFill>
                    <a:schemeClr val="tx1"/>
                  </a:solidFill>
                  <a:latin typeface="Oriflame Sans 2.0" panose="020B0502020204020303" pitchFamily="34" charset="0"/>
                </a:rPr>
                <a:t>Bem-</a:t>
              </a:r>
              <a:r>
                <a:rPr lang="en-GB" sz="1600" b="1" kern="1200" dirty="0" err="1">
                  <a:solidFill>
                    <a:schemeClr val="tx1"/>
                  </a:solidFill>
                  <a:latin typeface="Oriflame Sans 2.0" panose="020B0502020204020303" pitchFamily="34" charset="0"/>
                </a:rPr>
                <a:t>estar</a:t>
              </a:r>
              <a:r>
                <a:rPr lang="en-GB" sz="1600" b="1" kern="1200" dirty="0">
                  <a:solidFill>
                    <a:schemeClr val="tx1"/>
                  </a:solidFill>
                  <a:latin typeface="Oriflame Sans 2.0" panose="020B0502020204020303" pitchFamily="34" charset="0"/>
                </a:rPr>
                <a:t> </a:t>
              </a:r>
              <a:r>
                <a:rPr lang="en-GB" sz="1600" b="1" kern="1200" dirty="0" err="1">
                  <a:solidFill>
                    <a:schemeClr val="tx1"/>
                  </a:solidFill>
                  <a:latin typeface="Oriflame Sans 2.0" panose="020B0502020204020303" pitchFamily="34" charset="0"/>
                </a:rPr>
                <a:t>metabólico</a:t>
              </a:r>
              <a:endParaRPr lang="en-SE" sz="1600" b="1" kern="1200" dirty="0">
                <a:solidFill>
                  <a:schemeClr val="tx1"/>
                </a:solidFill>
                <a:latin typeface="Oriflame Sans 2.0" panose="020B0502020204020303" pitchFamily="34" charset="0"/>
              </a:endParaRPr>
            </a:p>
          </p:txBody>
        </p:sp>
      </p:grpSp>
      <p:sp>
        <p:nvSpPr>
          <p:cNvPr id="36" name="TextBox 35">
            <a:extLst>
              <a:ext uri="{FF2B5EF4-FFF2-40B4-BE49-F238E27FC236}">
                <a16:creationId xmlns:a16="http://schemas.microsoft.com/office/drawing/2014/main" id="{D4624B52-1706-BA9E-5172-54DDAE5676C6}"/>
              </a:ext>
            </a:extLst>
          </p:cNvPr>
          <p:cNvSpPr txBox="1"/>
          <p:nvPr/>
        </p:nvSpPr>
        <p:spPr>
          <a:xfrm>
            <a:off x="504560" y="5841383"/>
            <a:ext cx="4371459" cy="369332"/>
          </a:xfrm>
          <a:prstGeom prst="rect">
            <a:avLst/>
          </a:prstGeom>
          <a:noFill/>
        </p:spPr>
        <p:txBody>
          <a:bodyPr wrap="square">
            <a:spAutoFit/>
          </a:bodyPr>
          <a:lstStyle/>
          <a:p>
            <a:pPr algn="ctr"/>
            <a:r>
              <a:rPr lang="en-GB" b="1" dirty="0" err="1">
                <a:highlight>
                  <a:srgbClr val="FFAAD2"/>
                </a:highlight>
                <a:latin typeface="Oriflame Sans 2.0" panose="020B0502020204020303" pitchFamily="34" charset="0"/>
              </a:rPr>
              <a:t>Embalagem</a:t>
            </a:r>
            <a:r>
              <a:rPr lang="en-GB" b="1" dirty="0">
                <a:highlight>
                  <a:srgbClr val="FFAAD2"/>
                </a:highlight>
                <a:latin typeface="Oriflame Sans 2.0" panose="020B0502020204020303" pitchFamily="34" charset="0"/>
              </a:rPr>
              <a:t> </a:t>
            </a:r>
            <a:r>
              <a:rPr lang="en-GB" b="1" dirty="0" err="1">
                <a:highlight>
                  <a:srgbClr val="FFAAD2"/>
                </a:highlight>
                <a:latin typeface="Oriflame Sans 2.0" panose="020B0502020204020303" pitchFamily="34" charset="0"/>
              </a:rPr>
              <a:t>prática</a:t>
            </a:r>
            <a:endParaRPr lang="en-SE" b="1" dirty="0">
              <a:highlight>
                <a:srgbClr val="FFAAD2"/>
              </a:highlight>
              <a:latin typeface="Oriflame Sans 2.0" panose="020B0502020204020303" pitchFamily="34" charset="0"/>
            </a:endParaRPr>
          </a:p>
        </p:txBody>
      </p:sp>
    </p:spTree>
    <p:extLst>
      <p:ext uri="{BB962C8B-B14F-4D97-AF65-F5344CB8AC3E}">
        <p14:creationId xmlns:p14="http://schemas.microsoft.com/office/powerpoint/2010/main" val="201564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499"/>
                                          </p:stCondLst>
                                        </p:cTn>
                                        <p:tgtEl>
                                          <p:spTgt spid="19"/>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0"/>
                                  </p:stCondLst>
                                  <p:childTnLst>
                                    <p:set>
                                      <p:cBhvr>
                                        <p:cTn id="12" dur="1" fill="hold">
                                          <p:stCondLst>
                                            <p:cond delay="499"/>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5"/>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28"/>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499"/>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ith curly hair standing next to a table&#10;&#10;AI-generated content may be incorrect.">
            <a:extLst>
              <a:ext uri="{FF2B5EF4-FFF2-40B4-BE49-F238E27FC236}">
                <a16:creationId xmlns:a16="http://schemas.microsoft.com/office/drawing/2014/main" id="{EFEC63FA-EC13-EE11-0D17-C89F4B47E4B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1202" y="-2"/>
            <a:ext cx="12190798" cy="6858001"/>
          </a:xfrm>
        </p:spPr>
      </p:pic>
      <p:sp>
        <p:nvSpPr>
          <p:cNvPr id="3" name="Title 1">
            <a:extLst>
              <a:ext uri="{FF2B5EF4-FFF2-40B4-BE49-F238E27FC236}">
                <a16:creationId xmlns:a16="http://schemas.microsoft.com/office/drawing/2014/main" id="{6C8707DB-F863-376F-66E4-517EA3E1F837}"/>
              </a:ext>
            </a:extLst>
          </p:cNvPr>
          <p:cNvSpPr txBox="1">
            <a:spLocks/>
          </p:cNvSpPr>
          <p:nvPr/>
        </p:nvSpPr>
        <p:spPr>
          <a:xfrm>
            <a:off x="514351" y="1920873"/>
            <a:ext cx="4457700" cy="15081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1" kern="1200">
                <a:solidFill>
                  <a:schemeClr val="tx1"/>
                </a:solidFill>
                <a:latin typeface="Oriflame Sans 2.0" panose="020B0502020204020303" pitchFamily="34" charset="0"/>
                <a:ea typeface="+mj-ea"/>
                <a:cs typeface="+mj-cs"/>
              </a:defRPr>
            </a:lvl1pPr>
          </a:lstStyle>
          <a:p>
            <a:r>
              <a:rPr lang="pt-PT" sz="2800" dirty="0">
                <a:highlight>
                  <a:srgbClr val="9CDABC"/>
                </a:highlight>
              </a:rPr>
              <a:t>Imagina-te daqui a algumas semanas, com mais controlo, com menos fome entre as refeições e confiante nas tuas escolhas</a:t>
            </a:r>
          </a:p>
          <a:p>
            <a:endParaRPr lang="en-SE" sz="2800" dirty="0">
              <a:highlight>
                <a:srgbClr val="9CDABC"/>
              </a:highlight>
            </a:endParaRPr>
          </a:p>
        </p:txBody>
      </p:sp>
    </p:spTree>
    <p:extLst>
      <p:ext uri="{BB962C8B-B14F-4D97-AF65-F5344CB8AC3E}">
        <p14:creationId xmlns:p14="http://schemas.microsoft.com/office/powerpoint/2010/main" val="141307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mixing a pink liquid in a glass&#10;&#10;AI-generated content may be incorrect.">
            <a:extLst>
              <a:ext uri="{FF2B5EF4-FFF2-40B4-BE49-F238E27FC236}">
                <a16:creationId xmlns:a16="http://schemas.microsoft.com/office/drawing/2014/main" id="{F77220B5-99D2-70D4-3763-1C9C127D0A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E2D06A-9A1E-FF99-C57A-D6D9CF35D232}"/>
              </a:ext>
            </a:extLst>
          </p:cNvPr>
          <p:cNvSpPr>
            <a:spLocks noGrp="1"/>
          </p:cNvSpPr>
          <p:nvPr>
            <p:ph type="ctrTitle"/>
          </p:nvPr>
        </p:nvSpPr>
        <p:spPr/>
        <p:txBody>
          <a:bodyPr anchor="t"/>
          <a:lstStyle/>
          <a:p>
            <a:r>
              <a:rPr lang="en-GB" dirty="0" err="1"/>
              <a:t>Temos</a:t>
            </a:r>
            <a:r>
              <a:rPr lang="en-GB" dirty="0"/>
              <a:t> o </a:t>
            </a:r>
            <a:r>
              <a:rPr lang="en-GB" dirty="0" err="1"/>
              <a:t>que</a:t>
            </a:r>
            <a:r>
              <a:rPr lang="en-GB" dirty="0"/>
              <a:t> </a:t>
            </a:r>
            <a:r>
              <a:rPr lang="en-GB" dirty="0" err="1"/>
              <a:t>necessitas</a:t>
            </a:r>
            <a:r>
              <a:rPr lang="en-GB" dirty="0"/>
              <a:t>!</a:t>
            </a:r>
            <a:endParaRPr lang="en-SE" dirty="0"/>
          </a:p>
        </p:txBody>
      </p:sp>
      <p:sp>
        <p:nvSpPr>
          <p:cNvPr id="3" name="Subtitle 2">
            <a:extLst>
              <a:ext uri="{FF2B5EF4-FFF2-40B4-BE49-F238E27FC236}">
                <a16:creationId xmlns:a16="http://schemas.microsoft.com/office/drawing/2014/main" id="{4041D58F-95E6-F354-D26E-E93828B4AB0E}"/>
              </a:ext>
            </a:extLst>
          </p:cNvPr>
          <p:cNvSpPr>
            <a:spLocks noGrp="1"/>
          </p:cNvSpPr>
          <p:nvPr>
            <p:ph type="subTitle" idx="1"/>
          </p:nvPr>
        </p:nvSpPr>
        <p:spPr>
          <a:xfrm>
            <a:off x="550863" y="5971429"/>
            <a:ext cx="11090280" cy="319212"/>
          </a:xfrm>
        </p:spPr>
        <p:txBody>
          <a:bodyPr/>
          <a:lstStyle/>
          <a:p>
            <a:r>
              <a:rPr lang="pt-PT" dirty="0"/>
              <a:t>Ajuda-te no controlo de peso</a:t>
            </a:r>
          </a:p>
          <a:p>
            <a:endParaRPr lang="en-SE" dirty="0"/>
          </a:p>
        </p:txBody>
      </p:sp>
    </p:spTree>
    <p:extLst>
      <p:ext uri="{BB962C8B-B14F-4D97-AF65-F5344CB8AC3E}">
        <p14:creationId xmlns:p14="http://schemas.microsoft.com/office/powerpoint/2010/main" val="130578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opening a box&#10;&#10;AI-generated content may be incorrect.">
            <a:extLst>
              <a:ext uri="{FF2B5EF4-FFF2-40B4-BE49-F238E27FC236}">
                <a16:creationId xmlns:a16="http://schemas.microsoft.com/office/drawing/2014/main" id="{E66C9C72-4C10-69A2-1817-DB930732B77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386A93-A006-B6D0-135F-38F3820D7AF7}"/>
              </a:ext>
            </a:extLst>
          </p:cNvPr>
          <p:cNvSpPr>
            <a:spLocks noGrp="1"/>
          </p:cNvSpPr>
          <p:nvPr>
            <p:ph type="title"/>
          </p:nvPr>
        </p:nvSpPr>
        <p:spPr/>
        <p:txBody>
          <a:bodyPr/>
          <a:lstStyle/>
          <a:p>
            <a:pPr algn="ctr"/>
            <a:r>
              <a:rPr lang="en-GB" sz="3200" dirty="0"/>
              <a:t>Unboxing</a:t>
            </a:r>
            <a:endParaRPr lang="en-SE" sz="3200" dirty="0"/>
          </a:p>
        </p:txBody>
      </p:sp>
    </p:spTree>
    <p:extLst>
      <p:ext uri="{BB962C8B-B14F-4D97-AF65-F5344CB8AC3E}">
        <p14:creationId xmlns:p14="http://schemas.microsoft.com/office/powerpoint/2010/main" val="262022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5BFA6-91D6-D2C6-FDDC-CEB4462C4D5A}"/>
              </a:ext>
            </a:extLst>
          </p:cNvPr>
          <p:cNvSpPr>
            <a:spLocks noGrp="1"/>
          </p:cNvSpPr>
          <p:nvPr>
            <p:ph type="title"/>
          </p:nvPr>
        </p:nvSpPr>
        <p:spPr/>
        <p:txBody>
          <a:bodyPr/>
          <a:lstStyle/>
          <a:p>
            <a:pPr algn="ctr"/>
            <a:r>
              <a:rPr lang="en-GB" sz="3200" dirty="0" err="1">
                <a:highlight>
                  <a:srgbClr val="FFAAD2"/>
                </a:highlight>
              </a:rPr>
              <a:t>Embalagem</a:t>
            </a:r>
            <a:endParaRPr lang="en-SE" sz="3200" dirty="0">
              <a:highlight>
                <a:srgbClr val="FFAAD2"/>
              </a:highlight>
            </a:endParaRPr>
          </a:p>
        </p:txBody>
      </p:sp>
      <p:pic>
        <p:nvPicPr>
          <p:cNvPr id="6" name="Picture 5" descr="A green and white box with a label&#10;&#10;AI-generated content may be incorrect.">
            <a:extLst>
              <a:ext uri="{FF2B5EF4-FFF2-40B4-BE49-F238E27FC236}">
                <a16:creationId xmlns:a16="http://schemas.microsoft.com/office/drawing/2014/main" id="{0BF3C27A-1603-4AA7-AD93-D10F6BA0CF20}"/>
              </a:ext>
            </a:extLst>
          </p:cNvPr>
          <p:cNvPicPr>
            <a:picLocks noChangeAspect="1"/>
          </p:cNvPicPr>
          <p:nvPr/>
        </p:nvPicPr>
        <p:blipFill>
          <a:blip r:embed="rId3" cstate="print">
            <a:extLst>
              <a:ext uri="{28A0092B-C50C-407E-A947-70E740481C1C}">
                <a14:useLocalDpi xmlns:a14="http://schemas.microsoft.com/office/drawing/2010/main"/>
              </a:ext>
            </a:extLst>
          </a:blip>
          <a:srcRect t="26768" b="29748"/>
          <a:stretch>
            <a:fillRect/>
          </a:stretch>
        </p:blipFill>
        <p:spPr>
          <a:xfrm>
            <a:off x="1485953" y="1473377"/>
            <a:ext cx="8417723" cy="3660326"/>
          </a:xfrm>
          <a:prstGeom prst="rect">
            <a:avLst/>
          </a:prstGeom>
        </p:spPr>
      </p:pic>
      <p:grpSp>
        <p:nvGrpSpPr>
          <p:cNvPr id="2" name="Group 1">
            <a:extLst>
              <a:ext uri="{FF2B5EF4-FFF2-40B4-BE49-F238E27FC236}">
                <a16:creationId xmlns:a16="http://schemas.microsoft.com/office/drawing/2014/main" id="{D1D482EA-4FEB-2F2F-60A8-9655CDD10EE7}"/>
              </a:ext>
            </a:extLst>
          </p:cNvPr>
          <p:cNvGrpSpPr/>
          <p:nvPr/>
        </p:nvGrpSpPr>
        <p:grpSpPr>
          <a:xfrm>
            <a:off x="8836514" y="2442484"/>
            <a:ext cx="1935893" cy="2268815"/>
            <a:chOff x="8836514" y="2442484"/>
            <a:chExt cx="1935893" cy="2268815"/>
          </a:xfrm>
        </p:grpSpPr>
        <p:pic>
          <p:nvPicPr>
            <p:cNvPr id="1026" name="Picture 2" descr="Forest Stewardship Council - Wikipedia">
              <a:extLst>
                <a:ext uri="{FF2B5EF4-FFF2-40B4-BE49-F238E27FC236}">
                  <a16:creationId xmlns:a16="http://schemas.microsoft.com/office/drawing/2014/main" id="{0A5717FA-2D8B-3B74-6497-026F0ADCCD1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20074" y="3551300"/>
              <a:ext cx="967203" cy="1159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Picture 20">
              <a:extLst>
                <a:ext uri="{FF2B5EF4-FFF2-40B4-BE49-F238E27FC236}">
                  <a16:creationId xmlns:a16="http://schemas.microsoft.com/office/drawing/2014/main" id="{D79A8654-2A7F-1D36-7DAB-19995898ECA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36514" y="2442484"/>
              <a:ext cx="1935893" cy="1328911"/>
            </a:xfrm>
            <a:prstGeom prst="rect">
              <a:avLst/>
            </a:prstGeom>
            <a:ln w="12700">
              <a:miter lim="400000"/>
            </a:ln>
          </p:spPr>
        </p:pic>
      </p:grpSp>
      <p:grpSp>
        <p:nvGrpSpPr>
          <p:cNvPr id="4" name="Group 3">
            <a:extLst>
              <a:ext uri="{FF2B5EF4-FFF2-40B4-BE49-F238E27FC236}">
                <a16:creationId xmlns:a16="http://schemas.microsoft.com/office/drawing/2014/main" id="{138B3D55-457E-8598-EBCB-23374A8755C9}"/>
              </a:ext>
            </a:extLst>
          </p:cNvPr>
          <p:cNvGrpSpPr/>
          <p:nvPr/>
        </p:nvGrpSpPr>
        <p:grpSpPr>
          <a:xfrm>
            <a:off x="133622" y="2674407"/>
            <a:ext cx="2804623" cy="2334009"/>
            <a:chOff x="133622" y="2674407"/>
            <a:chExt cx="2804623" cy="2334009"/>
          </a:xfrm>
        </p:grpSpPr>
        <p:pic>
          <p:nvPicPr>
            <p:cNvPr id="10" name="Picture 20" descr="Picture 20">
              <a:extLst>
                <a:ext uri="{FF2B5EF4-FFF2-40B4-BE49-F238E27FC236}">
                  <a16:creationId xmlns:a16="http://schemas.microsoft.com/office/drawing/2014/main" id="{741BCBAC-06AE-CB2F-CC0F-AF337FC8DA6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002352" y="2674407"/>
              <a:ext cx="1935893" cy="1328911"/>
            </a:xfrm>
            <a:prstGeom prst="rect">
              <a:avLst/>
            </a:prstGeom>
            <a:ln w="12700">
              <a:miter lim="400000"/>
            </a:ln>
          </p:spPr>
        </p:pic>
        <p:sp>
          <p:nvSpPr>
            <p:cNvPr id="11" name="TextBox 10">
              <a:extLst>
                <a:ext uri="{FF2B5EF4-FFF2-40B4-BE49-F238E27FC236}">
                  <a16:creationId xmlns:a16="http://schemas.microsoft.com/office/drawing/2014/main" id="{F51A8059-EBE2-2C5B-2BF5-B7D3BFE68EF4}"/>
                </a:ext>
              </a:extLst>
            </p:cNvPr>
            <p:cNvSpPr txBox="1"/>
            <p:nvPr/>
          </p:nvSpPr>
          <p:spPr>
            <a:xfrm>
              <a:off x="133622" y="3684977"/>
              <a:ext cx="2221062" cy="1323439"/>
            </a:xfrm>
            <a:prstGeom prst="rect">
              <a:avLst/>
            </a:prstGeom>
            <a:noFill/>
          </p:spPr>
          <p:txBody>
            <a:bodyPr wrap="square" rtlCol="0">
              <a:spAutoFit/>
            </a:bodyPr>
            <a:lstStyle/>
            <a:p>
              <a:pPr algn="ctr"/>
              <a:r>
                <a:rPr lang="pt-PT" sz="2000" dirty="0">
                  <a:latin typeface="Oriflame Sans 2.0" panose="020B0502020204020303" pitchFamily="34" charset="0"/>
                </a:rPr>
                <a:t>Práticas doses individuais fáceis de transportar.</a:t>
              </a:r>
            </a:p>
            <a:p>
              <a:pPr algn="ctr"/>
              <a:endParaRPr lang="en-SE" sz="2000" dirty="0">
                <a:latin typeface="Oriflame Sans 2.0" panose="020B0502020204020303" pitchFamily="34" charset="0"/>
              </a:endParaRPr>
            </a:p>
          </p:txBody>
        </p:sp>
      </p:grpSp>
      <p:grpSp>
        <p:nvGrpSpPr>
          <p:cNvPr id="5" name="Group 4">
            <a:extLst>
              <a:ext uri="{FF2B5EF4-FFF2-40B4-BE49-F238E27FC236}">
                <a16:creationId xmlns:a16="http://schemas.microsoft.com/office/drawing/2014/main" id="{C1F7CB91-D762-C53A-3B4F-F3CFF234C07A}"/>
              </a:ext>
            </a:extLst>
          </p:cNvPr>
          <p:cNvGrpSpPr/>
          <p:nvPr/>
        </p:nvGrpSpPr>
        <p:grpSpPr>
          <a:xfrm>
            <a:off x="2710153" y="4737696"/>
            <a:ext cx="5595119" cy="1538726"/>
            <a:chOff x="2710153" y="4737696"/>
            <a:chExt cx="5595119" cy="1538726"/>
          </a:xfrm>
        </p:grpSpPr>
        <p:pic>
          <p:nvPicPr>
            <p:cNvPr id="8" name="Picture 9" descr="Picture 9">
              <a:extLst>
                <a:ext uri="{FF2B5EF4-FFF2-40B4-BE49-F238E27FC236}">
                  <a16:creationId xmlns:a16="http://schemas.microsoft.com/office/drawing/2014/main" id="{303E6560-87EB-39EC-A3C9-53F0F846316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210338">
              <a:off x="2710153" y="4737696"/>
              <a:ext cx="1935893" cy="1328910"/>
            </a:xfrm>
            <a:prstGeom prst="rect">
              <a:avLst/>
            </a:prstGeom>
            <a:ln w="12700">
              <a:miter lim="400000"/>
            </a:ln>
          </p:spPr>
        </p:pic>
        <p:sp>
          <p:nvSpPr>
            <p:cNvPr id="12" name="TextBox 11">
              <a:extLst>
                <a:ext uri="{FF2B5EF4-FFF2-40B4-BE49-F238E27FC236}">
                  <a16:creationId xmlns:a16="http://schemas.microsoft.com/office/drawing/2014/main" id="{406292AF-64DB-A25E-2DC9-2C6AE605A599}"/>
                </a:ext>
              </a:extLst>
            </p:cNvPr>
            <p:cNvSpPr txBox="1"/>
            <p:nvPr/>
          </p:nvSpPr>
          <p:spPr>
            <a:xfrm>
              <a:off x="4239732" y="5260759"/>
              <a:ext cx="4065540" cy="1015663"/>
            </a:xfrm>
            <a:prstGeom prst="rect">
              <a:avLst/>
            </a:prstGeom>
            <a:noFill/>
          </p:spPr>
          <p:txBody>
            <a:bodyPr wrap="square" rtlCol="0">
              <a:spAutoFit/>
            </a:bodyPr>
            <a:lstStyle/>
            <a:p>
              <a:r>
                <a:rPr lang="pt-PT" sz="2000" dirty="0">
                  <a:latin typeface="Oriflame Sans 2.0" panose="020B0502020204020303" pitchFamily="34" charset="0"/>
                </a:rPr>
                <a:t>O material garante proteção ideal, frescura e prazo de validade otimizados.</a:t>
              </a:r>
            </a:p>
          </p:txBody>
        </p:sp>
      </p:grpSp>
      <p:sp>
        <p:nvSpPr>
          <p:cNvPr id="13" name="object 42">
            <a:extLst>
              <a:ext uri="{FF2B5EF4-FFF2-40B4-BE49-F238E27FC236}">
                <a16:creationId xmlns:a16="http://schemas.microsoft.com/office/drawing/2014/main" id="{F35DF413-3C96-F32C-1131-4368BD532F5D}"/>
              </a:ext>
            </a:extLst>
          </p:cNvPr>
          <p:cNvSpPr/>
          <p:nvPr/>
        </p:nvSpPr>
        <p:spPr>
          <a:xfrm>
            <a:off x="2873864" y="1184802"/>
            <a:ext cx="948237" cy="929583"/>
          </a:xfrm>
          <a:prstGeom prst="ellipse">
            <a:avLst/>
          </a:prstGeom>
          <a:noFill/>
          <a:ln w="3175">
            <a:solidFill>
              <a:schemeClr val="tx1"/>
            </a:solidFill>
          </a:ln>
        </p:spPr>
        <p:txBody>
          <a:bodyPr wrap="square" lIns="0" tIns="0" rIns="0" bIns="0" rtlCol="0" anchor="ctr"/>
          <a:lstStyle/>
          <a:p>
            <a:pPr algn="ctr">
              <a:spcBef>
                <a:spcPts val="0"/>
              </a:spcBef>
            </a:pPr>
            <a:endParaRPr lang="en-US" sz="800" b="1" dirty="0">
              <a:latin typeface="Oriflame Sans 2.0" panose="020B0502020204020303" pitchFamily="34" charset="0"/>
            </a:endParaRPr>
          </a:p>
          <a:p>
            <a:pPr algn="ctr">
              <a:spcBef>
                <a:spcPts val="0"/>
              </a:spcBef>
            </a:pPr>
            <a:r>
              <a:rPr lang="en-US" sz="2000" b="1" dirty="0">
                <a:latin typeface="Oriflame Sans 2.0" panose="020B0502020204020303" pitchFamily="34" charset="0"/>
              </a:rPr>
              <a:t>30</a:t>
            </a:r>
            <a:r>
              <a:rPr lang="en-US" sz="800" dirty="0">
                <a:latin typeface="Oriflame Sans 2.0" panose="020B0502020204020303" pitchFamily="34" charset="0"/>
              </a:rPr>
              <a:t> </a:t>
            </a:r>
          </a:p>
          <a:p>
            <a:pPr algn="ctr">
              <a:spcBef>
                <a:spcPts val="0"/>
              </a:spcBef>
            </a:pPr>
            <a:r>
              <a:rPr lang="en-US" sz="800" dirty="0">
                <a:latin typeface="Oriflame Sans 2.0" panose="020B0502020204020303" pitchFamily="34" charset="0"/>
              </a:rPr>
              <a:t>sachets per pack</a:t>
            </a:r>
          </a:p>
          <a:p>
            <a:pPr algn="ctr"/>
            <a:endParaRPr lang="sv-SE" sz="933" dirty="0">
              <a:latin typeface="Oriflame Sans 2.0" panose="020B0502020204020303" pitchFamily="34" charset="0"/>
            </a:endParaRPr>
          </a:p>
        </p:txBody>
      </p:sp>
    </p:spTree>
    <p:extLst>
      <p:ext uri="{BB962C8B-B14F-4D97-AF65-F5344CB8AC3E}">
        <p14:creationId xmlns:p14="http://schemas.microsoft.com/office/powerpoint/2010/main" val="29156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bottle of water&#10;&#10;AI-generated content may be incorrect.">
            <a:extLst>
              <a:ext uri="{FF2B5EF4-FFF2-40B4-BE49-F238E27FC236}">
                <a16:creationId xmlns:a16="http://schemas.microsoft.com/office/drawing/2014/main" id="{97497CBA-B6BE-9E3C-9EE5-EDE4FE8A2F9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735" y="0"/>
            <a:ext cx="6101735" cy="6864454"/>
          </a:xfrm>
          <a:prstGeom prst="rect">
            <a:avLst/>
          </a:prstGeom>
        </p:spPr>
      </p:pic>
      <p:pic>
        <p:nvPicPr>
          <p:cNvPr id="9" name="Picture 8" descr="A hand holding a spoon in a glass of pink liquid&#10;&#10;AI-generated content may be incorrect.">
            <a:extLst>
              <a:ext uri="{FF2B5EF4-FFF2-40B4-BE49-F238E27FC236}">
                <a16:creationId xmlns:a16="http://schemas.microsoft.com/office/drawing/2014/main" id="{8F1E91DB-2E87-F377-0CCF-2A2C45F2BAE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090267" y="0"/>
            <a:ext cx="6101734" cy="6870918"/>
          </a:xfrm>
          <a:prstGeom prst="rect">
            <a:avLst/>
          </a:prstGeom>
        </p:spPr>
      </p:pic>
      <p:sp>
        <p:nvSpPr>
          <p:cNvPr id="2" name="Title 1">
            <a:extLst>
              <a:ext uri="{FF2B5EF4-FFF2-40B4-BE49-F238E27FC236}">
                <a16:creationId xmlns:a16="http://schemas.microsoft.com/office/drawing/2014/main" id="{813A8F14-6877-F586-448B-4B213857807A}"/>
              </a:ext>
            </a:extLst>
          </p:cNvPr>
          <p:cNvSpPr>
            <a:spLocks noGrp="1"/>
          </p:cNvSpPr>
          <p:nvPr>
            <p:ph type="title"/>
          </p:nvPr>
        </p:nvSpPr>
        <p:spPr/>
        <p:txBody>
          <a:bodyPr/>
          <a:lstStyle/>
          <a:p>
            <a:pPr algn="ctr"/>
            <a:r>
              <a:rPr lang="en-GB" sz="3200" dirty="0">
                <a:highlight>
                  <a:srgbClr val="9CDABC"/>
                </a:highlight>
              </a:rPr>
              <a:t>Mistura o </a:t>
            </a:r>
            <a:r>
              <a:rPr lang="en-GB" sz="3200" dirty="0" err="1">
                <a:highlight>
                  <a:srgbClr val="9CDABC"/>
                </a:highlight>
              </a:rPr>
              <a:t>produto</a:t>
            </a:r>
            <a:endParaRPr lang="en-SE" sz="3200" dirty="0">
              <a:highlight>
                <a:srgbClr val="9CDABC"/>
              </a:highlight>
            </a:endParaRPr>
          </a:p>
        </p:txBody>
      </p:sp>
      <p:sp>
        <p:nvSpPr>
          <p:cNvPr id="11" name="TextBox 10">
            <a:extLst>
              <a:ext uri="{FF2B5EF4-FFF2-40B4-BE49-F238E27FC236}">
                <a16:creationId xmlns:a16="http://schemas.microsoft.com/office/drawing/2014/main" id="{B73F9C33-E2AA-141A-DF15-F279377030F9}"/>
              </a:ext>
            </a:extLst>
          </p:cNvPr>
          <p:cNvSpPr txBox="1"/>
          <p:nvPr/>
        </p:nvSpPr>
        <p:spPr>
          <a:xfrm>
            <a:off x="2179268" y="5080074"/>
            <a:ext cx="1737461" cy="707886"/>
          </a:xfrm>
          <a:prstGeom prst="rect">
            <a:avLst/>
          </a:prstGeom>
          <a:noFill/>
        </p:spPr>
        <p:txBody>
          <a:bodyPr wrap="square" rtlCol="0">
            <a:spAutoFit/>
          </a:bodyPr>
          <a:lstStyle/>
          <a:p>
            <a:pPr algn="ctr"/>
            <a:r>
              <a:rPr lang="en-GB" sz="2000" dirty="0">
                <a:latin typeface="Oriflame Sans 2.0" panose="020B0502020204020303" pitchFamily="34" charset="0"/>
              </a:rPr>
              <a:t>200 ml de </a:t>
            </a:r>
            <a:r>
              <a:rPr lang="en-GB" sz="2000" dirty="0" err="1">
                <a:latin typeface="Oriflame Sans 2.0" panose="020B0502020204020303" pitchFamily="34" charset="0"/>
              </a:rPr>
              <a:t>água</a:t>
            </a:r>
            <a:endParaRPr lang="en-SE" sz="2000" dirty="0">
              <a:latin typeface="Oriflame Sans 2.0" panose="020B0502020204020303" pitchFamily="34" charset="0"/>
            </a:endParaRPr>
          </a:p>
        </p:txBody>
      </p:sp>
      <p:sp>
        <p:nvSpPr>
          <p:cNvPr id="12" name="TextBox 11">
            <a:extLst>
              <a:ext uri="{FF2B5EF4-FFF2-40B4-BE49-F238E27FC236}">
                <a16:creationId xmlns:a16="http://schemas.microsoft.com/office/drawing/2014/main" id="{07D1A312-6592-BFAD-68FC-D1BA157FD8BC}"/>
              </a:ext>
            </a:extLst>
          </p:cNvPr>
          <p:cNvSpPr txBox="1"/>
          <p:nvPr/>
        </p:nvSpPr>
        <p:spPr>
          <a:xfrm>
            <a:off x="8278137" y="5080074"/>
            <a:ext cx="1737461" cy="400110"/>
          </a:xfrm>
          <a:prstGeom prst="rect">
            <a:avLst/>
          </a:prstGeom>
          <a:noFill/>
        </p:spPr>
        <p:txBody>
          <a:bodyPr wrap="square" rtlCol="0">
            <a:spAutoFit/>
          </a:bodyPr>
          <a:lstStyle/>
          <a:p>
            <a:pPr algn="ctr"/>
            <a:r>
              <a:rPr lang="en-GB" sz="2000" dirty="0" err="1">
                <a:latin typeface="Oriflame Sans 2.0" panose="020B0502020204020303" pitchFamily="34" charset="0"/>
              </a:rPr>
              <a:t>Mexe</a:t>
            </a:r>
            <a:endParaRPr lang="en-SE" sz="2000" dirty="0">
              <a:latin typeface="Oriflame Sans 2.0" panose="020B0502020204020303" pitchFamily="34" charset="0"/>
            </a:endParaRPr>
          </a:p>
        </p:txBody>
      </p:sp>
      <p:sp>
        <p:nvSpPr>
          <p:cNvPr id="13" name="TextBox 12">
            <a:extLst>
              <a:ext uri="{FF2B5EF4-FFF2-40B4-BE49-F238E27FC236}">
                <a16:creationId xmlns:a16="http://schemas.microsoft.com/office/drawing/2014/main" id="{518DE12E-BF3F-6556-138E-A37217CE5553}"/>
              </a:ext>
            </a:extLst>
          </p:cNvPr>
          <p:cNvSpPr txBox="1"/>
          <p:nvPr/>
        </p:nvSpPr>
        <p:spPr>
          <a:xfrm>
            <a:off x="5221536" y="3622749"/>
            <a:ext cx="1938681" cy="2246769"/>
          </a:xfrm>
          <a:prstGeom prst="rect">
            <a:avLst/>
          </a:prstGeom>
          <a:noFill/>
        </p:spPr>
        <p:txBody>
          <a:bodyPr wrap="square" rtlCol="0">
            <a:spAutoFit/>
          </a:bodyPr>
          <a:lstStyle/>
          <a:p>
            <a:pPr algn="ctr"/>
            <a:r>
              <a:rPr lang="en-GB" sz="2000" dirty="0">
                <a:highlight>
                  <a:srgbClr val="9CDABC"/>
                </a:highlight>
                <a:latin typeface="Oriflame Sans 2.0" panose="020B0502020204020303" pitchFamily="34" charset="0"/>
              </a:rPr>
              <a:t>Bebe e </a:t>
            </a:r>
            <a:r>
              <a:rPr lang="en-GB" sz="2000" dirty="0" err="1">
                <a:highlight>
                  <a:srgbClr val="9CDABC"/>
                </a:highlight>
                <a:latin typeface="Oriflame Sans 2.0" panose="020B0502020204020303" pitchFamily="34" charset="0"/>
              </a:rPr>
              <a:t>desfruta</a:t>
            </a:r>
            <a:r>
              <a:rPr lang="en-GB" sz="2000" dirty="0">
                <a:highlight>
                  <a:srgbClr val="9CDABC"/>
                </a:highlight>
                <a:latin typeface="Oriflame Sans 2.0" panose="020B0502020204020303" pitchFamily="34" charset="0"/>
              </a:rPr>
              <a:t> </a:t>
            </a:r>
            <a:r>
              <a:rPr lang="en-GB" sz="2000" dirty="0" err="1">
                <a:highlight>
                  <a:srgbClr val="9CDABC"/>
                </a:highlight>
                <a:latin typeface="Oriflame Sans 2.0" panose="020B0502020204020303" pitchFamily="34" charset="0"/>
              </a:rPr>
              <a:t>até</a:t>
            </a:r>
            <a:r>
              <a:rPr lang="en-GB" sz="2000" dirty="0">
                <a:highlight>
                  <a:srgbClr val="9CDABC"/>
                </a:highlight>
                <a:latin typeface="Oriflame Sans 2.0" panose="020B0502020204020303" pitchFamily="34" charset="0"/>
              </a:rPr>
              <a:t> </a:t>
            </a:r>
          </a:p>
          <a:p>
            <a:pPr algn="ctr"/>
            <a:r>
              <a:rPr lang="en-GB" sz="2000" b="1" dirty="0">
                <a:highlight>
                  <a:srgbClr val="9CDABC"/>
                </a:highlight>
                <a:latin typeface="Oriflame Sans 2.0" panose="020B0502020204020303" pitchFamily="34" charset="0"/>
              </a:rPr>
              <a:t>3x </a:t>
            </a:r>
            <a:r>
              <a:rPr lang="en-GB" sz="2000" b="1" dirty="0" err="1">
                <a:highlight>
                  <a:srgbClr val="9CDABC"/>
                </a:highlight>
                <a:latin typeface="Oriflame Sans 2.0" panose="020B0502020204020303" pitchFamily="34" charset="0"/>
              </a:rPr>
              <a:t>por</a:t>
            </a:r>
            <a:r>
              <a:rPr lang="en-GB" sz="2000" b="1" dirty="0">
                <a:highlight>
                  <a:srgbClr val="9CDABC"/>
                </a:highlight>
                <a:latin typeface="Oriflame Sans 2.0" panose="020B0502020204020303" pitchFamily="34" charset="0"/>
              </a:rPr>
              <a:t> </a:t>
            </a:r>
            <a:r>
              <a:rPr lang="en-GB" sz="2000" b="1" dirty="0" err="1">
                <a:highlight>
                  <a:srgbClr val="9CDABC"/>
                </a:highlight>
                <a:latin typeface="Oriflame Sans 2.0" panose="020B0502020204020303" pitchFamily="34" charset="0"/>
              </a:rPr>
              <a:t>dia</a:t>
            </a:r>
            <a:r>
              <a:rPr lang="en-GB" sz="2000" dirty="0">
                <a:highlight>
                  <a:srgbClr val="9CDABC"/>
                </a:highlight>
                <a:latin typeface="Oriflame Sans 2.0" panose="020B0502020204020303" pitchFamily="34" charset="0"/>
              </a:rPr>
              <a:t>, </a:t>
            </a:r>
          </a:p>
          <a:p>
            <a:pPr algn="ctr"/>
            <a:r>
              <a:rPr lang="en-GB" sz="2000" b="1" dirty="0">
                <a:highlight>
                  <a:srgbClr val="9CDABC"/>
                </a:highlight>
                <a:latin typeface="Oriflame Sans 2.0" panose="020B0502020204020303" pitchFamily="34" charset="0"/>
              </a:rPr>
              <a:t>30 </a:t>
            </a:r>
            <a:r>
              <a:rPr lang="en-GB" sz="2000" b="1" dirty="0" err="1">
                <a:highlight>
                  <a:srgbClr val="9CDABC"/>
                </a:highlight>
                <a:latin typeface="Oriflame Sans 2.0" panose="020B0502020204020303" pitchFamily="34" charset="0"/>
              </a:rPr>
              <a:t>minutos</a:t>
            </a:r>
            <a:r>
              <a:rPr lang="en-GB" sz="2000" b="1" dirty="0">
                <a:highlight>
                  <a:srgbClr val="9CDABC"/>
                </a:highlight>
                <a:latin typeface="Oriflame Sans 2.0" panose="020B0502020204020303" pitchFamily="34" charset="0"/>
              </a:rPr>
              <a:t> </a:t>
            </a:r>
            <a:r>
              <a:rPr lang="en-GB" sz="2000" dirty="0">
                <a:highlight>
                  <a:srgbClr val="9CDABC"/>
                </a:highlight>
                <a:latin typeface="Oriflame Sans 2.0" panose="020B0502020204020303" pitchFamily="34" charset="0"/>
              </a:rPr>
              <a:t>antes das </a:t>
            </a:r>
            <a:r>
              <a:rPr lang="en-GB" sz="2000" dirty="0" err="1">
                <a:highlight>
                  <a:srgbClr val="9CDABC"/>
                </a:highlight>
                <a:latin typeface="Oriflame Sans 2.0" panose="020B0502020204020303" pitchFamily="34" charset="0"/>
              </a:rPr>
              <a:t>principais</a:t>
            </a:r>
            <a:r>
              <a:rPr lang="en-GB" sz="2000" dirty="0">
                <a:highlight>
                  <a:srgbClr val="9CDABC"/>
                </a:highlight>
                <a:latin typeface="Oriflame Sans 2.0" panose="020B0502020204020303" pitchFamily="34" charset="0"/>
              </a:rPr>
              <a:t> </a:t>
            </a:r>
            <a:r>
              <a:rPr lang="en-GB" sz="2000" dirty="0" err="1">
                <a:highlight>
                  <a:srgbClr val="9CDABC"/>
                </a:highlight>
                <a:latin typeface="Oriflame Sans 2.0" panose="020B0502020204020303" pitchFamily="34" charset="0"/>
              </a:rPr>
              <a:t>refeições</a:t>
            </a:r>
            <a:endParaRPr lang="en-SE" sz="2000" dirty="0">
              <a:highlight>
                <a:srgbClr val="9CDABC"/>
              </a:highlight>
              <a:latin typeface="Oriflame Sans 2.0" panose="020B0502020204020303" pitchFamily="34" charset="0"/>
            </a:endParaRPr>
          </a:p>
        </p:txBody>
      </p:sp>
      <p:grpSp>
        <p:nvGrpSpPr>
          <p:cNvPr id="3" name="Group 2">
            <a:extLst>
              <a:ext uri="{FF2B5EF4-FFF2-40B4-BE49-F238E27FC236}">
                <a16:creationId xmlns:a16="http://schemas.microsoft.com/office/drawing/2014/main" id="{A21BA302-CDAF-F5D4-6F8C-C211112AC9C3}"/>
              </a:ext>
            </a:extLst>
          </p:cNvPr>
          <p:cNvGrpSpPr/>
          <p:nvPr/>
        </p:nvGrpSpPr>
        <p:grpSpPr>
          <a:xfrm>
            <a:off x="2656112" y="1580118"/>
            <a:ext cx="2120748" cy="1935893"/>
            <a:chOff x="2656112" y="1580118"/>
            <a:chExt cx="2120748" cy="1935893"/>
          </a:xfrm>
        </p:grpSpPr>
        <p:sp>
          <p:nvSpPr>
            <p:cNvPr id="10" name="TextBox 9">
              <a:extLst>
                <a:ext uri="{FF2B5EF4-FFF2-40B4-BE49-F238E27FC236}">
                  <a16:creationId xmlns:a16="http://schemas.microsoft.com/office/drawing/2014/main" id="{F48B6904-FB8D-76E0-4142-3DFFD8CBF2E1}"/>
                </a:ext>
              </a:extLst>
            </p:cNvPr>
            <p:cNvSpPr txBox="1"/>
            <p:nvPr/>
          </p:nvSpPr>
          <p:spPr>
            <a:xfrm>
              <a:off x="3039399" y="1811569"/>
              <a:ext cx="1737461" cy="400110"/>
            </a:xfrm>
            <a:prstGeom prst="rect">
              <a:avLst/>
            </a:prstGeom>
            <a:noFill/>
          </p:spPr>
          <p:txBody>
            <a:bodyPr wrap="square" rtlCol="0">
              <a:spAutoFit/>
            </a:bodyPr>
            <a:lstStyle/>
            <a:p>
              <a:pPr algn="ctr"/>
              <a:r>
                <a:rPr lang="en-GB" sz="2000" dirty="0">
                  <a:latin typeface="Oriflame Sans 2.0" panose="020B0502020204020303" pitchFamily="34" charset="0"/>
                </a:rPr>
                <a:t>1 </a:t>
              </a:r>
              <a:r>
                <a:rPr lang="en-GB" sz="2000" dirty="0" err="1">
                  <a:latin typeface="Oriflame Sans 2.0" panose="020B0502020204020303" pitchFamily="34" charset="0"/>
                </a:rPr>
                <a:t>saqueta</a:t>
              </a:r>
              <a:endParaRPr lang="en-SE" sz="2000" dirty="0">
                <a:latin typeface="Oriflame Sans 2.0" panose="020B0502020204020303" pitchFamily="34" charset="0"/>
              </a:endParaRPr>
            </a:p>
          </p:txBody>
        </p:sp>
        <p:pic>
          <p:nvPicPr>
            <p:cNvPr id="14" name="Picture 9" descr="Picture 9">
              <a:extLst>
                <a:ext uri="{FF2B5EF4-FFF2-40B4-BE49-F238E27FC236}">
                  <a16:creationId xmlns:a16="http://schemas.microsoft.com/office/drawing/2014/main" id="{115A8414-73F5-6B30-A647-640795D0D8D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3972448">
              <a:off x="2352620" y="1883610"/>
              <a:ext cx="1935893" cy="1328910"/>
            </a:xfrm>
            <a:prstGeom prst="rect">
              <a:avLst/>
            </a:prstGeom>
            <a:ln w="12700">
              <a:miter lim="400000"/>
            </a:ln>
          </p:spPr>
        </p:pic>
      </p:grpSp>
      <p:sp>
        <p:nvSpPr>
          <p:cNvPr id="4" name="TextBox 3">
            <a:extLst>
              <a:ext uri="{FF2B5EF4-FFF2-40B4-BE49-F238E27FC236}">
                <a16:creationId xmlns:a16="http://schemas.microsoft.com/office/drawing/2014/main" id="{A2C7D032-4C6C-B183-CA60-439B7CCA8BF5}"/>
              </a:ext>
            </a:extLst>
          </p:cNvPr>
          <p:cNvSpPr txBox="1"/>
          <p:nvPr/>
        </p:nvSpPr>
        <p:spPr>
          <a:xfrm>
            <a:off x="0" y="6351565"/>
            <a:ext cx="12197735" cy="523220"/>
          </a:xfrm>
          <a:prstGeom prst="rect">
            <a:avLst/>
          </a:prstGeom>
          <a:solidFill>
            <a:schemeClr val="bg1">
              <a:alpha val="70000"/>
            </a:schemeClr>
          </a:solidFill>
        </p:spPr>
        <p:txBody>
          <a:bodyPr wrap="square">
            <a:spAutoFit/>
          </a:bodyPr>
          <a:lstStyle/>
          <a:p>
            <a:pPr algn="ctr"/>
            <a:r>
              <a:rPr lang="pt-PT" sz="1400" i="1" dirty="0">
                <a:solidFill>
                  <a:srgbClr val="000000"/>
                </a:solidFill>
                <a:latin typeface="Oriflame Sans 2.0" panose="020B0502020204020303" pitchFamily="34" charset="0"/>
              </a:rPr>
              <a:t>Apenas para adultos (18+). Não indicado para crianças, grávidas ou mulheres a amamentar. Não exceder a dose diária recomendada.</a:t>
            </a:r>
          </a:p>
          <a:p>
            <a:pPr algn="ctr"/>
            <a:r>
              <a:rPr lang="pt-PT" sz="1400" i="1" dirty="0">
                <a:solidFill>
                  <a:srgbClr val="000000"/>
                </a:solidFill>
                <a:latin typeface="Oriflame Sans 2.0" panose="020B0502020204020303" pitchFamily="34" charset="0"/>
              </a:rPr>
              <a:t>Os suplementos alimentares não devem ser utilizados como substitutos de uma alimentação equilibrada e variada.</a:t>
            </a:r>
          </a:p>
        </p:txBody>
      </p:sp>
    </p:spTree>
    <p:extLst>
      <p:ext uri="{BB962C8B-B14F-4D97-AF65-F5344CB8AC3E}">
        <p14:creationId xmlns:p14="http://schemas.microsoft.com/office/powerpoint/2010/main" val="19736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6" presetClass="entr" presetSubtype="42"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barn(outHorizontal)">
                                      <p:cBhvr>
                                        <p:cTn id="10" dur="500"/>
                                        <p:tgtEl>
                                          <p:spTgt spid="11"/>
                                        </p:tgtEl>
                                      </p:cBhvr>
                                    </p:animEffect>
                                  </p:childTnLst>
                                </p:cTn>
                              </p:par>
                              <p:par>
                                <p:cTn id="11" presetID="16" presetClass="entr" presetSubtype="42" fill="hold" grpId="0"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barn(out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4" grpId="0" animBg="1"/>
    </p:bldLst>
  </p:timing>
</p:sld>
</file>

<file path=ppt/theme/theme1.xml><?xml version="1.0" encoding="utf-8"?>
<a:theme xmlns:a="http://schemas.openxmlformats.org/drawingml/2006/main" name="Office Theme">
  <a:themeElements>
    <a:clrScheme name="RYHP 2">
      <a:dk1>
        <a:srgbClr val="2C2424"/>
      </a:dk1>
      <a:lt1>
        <a:srgbClr val="FFFFFF"/>
      </a:lt1>
      <a:dk2>
        <a:srgbClr val="FF8071"/>
      </a:dk2>
      <a:lt2>
        <a:srgbClr val="9CDABC"/>
      </a:lt2>
      <a:accent1>
        <a:srgbClr val="80CDD0"/>
      </a:accent1>
      <a:accent2>
        <a:srgbClr val="00B7BD"/>
      </a:accent2>
      <a:accent3>
        <a:srgbClr val="FEAAD1"/>
      </a:accent3>
      <a:accent4>
        <a:srgbClr val="D57C9A"/>
      </a:accent4>
      <a:accent5>
        <a:srgbClr val="2774AE"/>
      </a:accent5>
      <a:accent6>
        <a:srgbClr val="898CC3"/>
      </a:accent6>
      <a:hlink>
        <a:srgbClr val="242320"/>
      </a:hlink>
      <a:folHlink>
        <a:srgbClr val="2C24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D849D93-BE39-5147-9066-1F69A28A9282}" vid="{1F744826-532B-1A41-A812-7CA716073B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5bdefa9-1c2a-4d95-8929-daa1b077b311" xsi:nil="true"/>
    <lcf76f155ced4ddcb4097134ff3c332f xmlns="f41c6ce9-a446-421a-b3a8-dcdbb1b37b3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F42C8F0CB5C84682DCF93641C9B781" ma:contentTypeVersion="18" ma:contentTypeDescription="Create a new document." ma:contentTypeScope="" ma:versionID="7afff2f7f738c3638703962c62317be2">
  <xsd:schema xmlns:xsd="http://www.w3.org/2001/XMLSchema" xmlns:xs="http://www.w3.org/2001/XMLSchema" xmlns:p="http://schemas.microsoft.com/office/2006/metadata/properties" xmlns:ns2="f41c6ce9-a446-421a-b3a8-dcdbb1b37b38" xmlns:ns3="25bdefa9-1c2a-4d95-8929-daa1b077b311" targetNamespace="http://schemas.microsoft.com/office/2006/metadata/properties" ma:root="true" ma:fieldsID="33015dc754021dd53cfc0a62cb5955a7" ns2:_="" ns3:_="">
    <xsd:import namespace="f41c6ce9-a446-421a-b3a8-dcdbb1b37b38"/>
    <xsd:import namespace="25bdefa9-1c2a-4d95-8929-daa1b077b3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c6ce9-a446-421a-b3a8-dcdbb1b37b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3ea1d95-7e64-4d37-8b19-3260a0a34b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bdefa9-1c2a-4d95-8929-daa1b077b31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cc68d58-19d1-4925-bab9-902169aa393f}" ma:internalName="TaxCatchAll" ma:showField="CatchAllData" ma:web="25bdefa9-1c2a-4d95-8929-daa1b077b3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35090F-7C9C-4DED-B7BF-766C65F8B79A}">
  <ds:schemaRefs>
    <ds:schemaRef ds:uri="http://schemas.microsoft.com/sharepoint/v3/contenttype/forms"/>
  </ds:schemaRefs>
</ds:datastoreItem>
</file>

<file path=customXml/itemProps2.xml><?xml version="1.0" encoding="utf-8"?>
<ds:datastoreItem xmlns:ds="http://schemas.openxmlformats.org/officeDocument/2006/customXml" ds:itemID="{24C99113-6F31-4BB9-A1F5-FD460A805458}">
  <ds:schemaRefs>
    <ds:schemaRef ds:uri="e953727b-7594-4f7e-986c-95b70d0a57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5bdefa9-1c2a-4d95-8929-daa1b077b311"/>
    <ds:schemaRef ds:uri="f41c6ce9-a446-421a-b3a8-dcdbb1b37b38"/>
  </ds:schemaRefs>
</ds:datastoreItem>
</file>

<file path=customXml/itemProps3.xml><?xml version="1.0" encoding="utf-8"?>
<ds:datastoreItem xmlns:ds="http://schemas.openxmlformats.org/officeDocument/2006/customXml" ds:itemID="{3FDB69C0-501B-4B3D-894B-9356795EE6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c6ce9-a446-421a-b3a8-dcdbb1b37b38"/>
    <ds:schemaRef ds:uri="25bdefa9-1c2a-4d95-8929-daa1b077b3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RYHP 2.0 FINAL TEMPLATE</Template>
  <TotalTime>5862</TotalTime>
  <Words>6694</Words>
  <Application>Microsoft Office PowerPoint</Application>
  <PresentationFormat>Widescreen</PresentationFormat>
  <Paragraphs>590</Paragraphs>
  <Slides>36</Slides>
  <Notes>35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Aptos</vt:lpstr>
      <vt:lpstr>Arial</vt:lpstr>
      <vt:lpstr>Oriflame Sans 2.0</vt:lpstr>
      <vt:lpstr>Wingdings</vt:lpstr>
      <vt:lpstr>Office Theme</vt:lpstr>
      <vt:lpstr>Gluco Shape</vt:lpstr>
      <vt:lpstr>Sentes que estás sempre a lutar contra o apetite… e a perder? Petiscas mesmo quando nem tens fome? Acabas por comer mais do que tinhas planeado?</vt:lpstr>
      <vt:lpstr>Uma crise global de peso em crescimento </vt:lpstr>
      <vt:lpstr>Maior procura por soluções para o metabolismo e os níveis de açúcar no sangue</vt:lpstr>
      <vt:lpstr>PowerPoint Presentation</vt:lpstr>
      <vt:lpstr>Temos o que necessitas!</vt:lpstr>
      <vt:lpstr>Unboxing</vt:lpstr>
      <vt:lpstr>Embalagem</vt:lpstr>
      <vt:lpstr>Mistura o produto</vt:lpstr>
      <vt:lpstr>Usa os teus sentidos</vt:lpstr>
      <vt:lpstr>O que contém?</vt:lpstr>
      <vt:lpstr>Glucomanano</vt:lpstr>
      <vt:lpstr>Crómio</vt:lpstr>
      <vt:lpstr>Quebras a meio da tarde. Sono depois do almoço. Desejos repentinos por doces.  Soa familiar?</vt:lpstr>
      <vt:lpstr>Sabias que?</vt:lpstr>
      <vt:lpstr>Baobab</vt:lpstr>
      <vt:lpstr>Informação nutricional e ingredientes </vt:lpstr>
      <vt:lpstr>Benefícios</vt:lpstr>
      <vt:lpstr>Vê a textura!</vt:lpstr>
      <vt:lpstr>How does glucomannan  work in the body?</vt:lpstr>
      <vt:lpstr>Can be paired with all other Wellosophy products!</vt:lpstr>
      <vt:lpstr>Your two-step daily duo for better habits</vt:lpstr>
      <vt:lpstr>Complement each other!</vt:lpstr>
      <vt:lpstr>PowerPoint Presentation</vt:lpstr>
      <vt:lpstr>PowerPoint Presentation</vt:lpstr>
      <vt:lpstr>Which product – Gluco Shape or Metabo Boost?</vt:lpstr>
      <vt:lpstr>Ingredient match</vt:lpstr>
      <vt:lpstr>Why buy?</vt:lpstr>
      <vt:lpstr>Combine it with Metabo Boost and you have the perfect solution for metabolic health!</vt:lpstr>
      <vt:lpstr>How it’s featured in catalogue</vt:lpstr>
      <vt:lpstr>How to sell?</vt:lpstr>
      <vt:lpstr>Frequently Asked Questions</vt:lpstr>
      <vt:lpstr>PowerPoint Presentation</vt:lpstr>
      <vt:lpstr>Inclui Gluco Shape  na tua rotina de beleza!</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Nordlander, Marlene</dc:creator>
  <cp:lastModifiedBy>Figueira, Claudia</cp:lastModifiedBy>
  <cp:revision>2</cp:revision>
  <dcterms:created xsi:type="dcterms:W3CDTF">2026-01-22T16:15:37Z</dcterms:created>
  <dcterms:modified xsi:type="dcterms:W3CDTF">2026-05-12T12:41:11Z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29aa55-c717-49c7-96ad-42e953bc7712_Enabled">
    <vt:lpwstr>true</vt:lpwstr>
  </property>
  <property fmtid="{D5CDD505-2E9C-101B-9397-08002B2CF9AE}" pid="3" name="MSIP_Label_b029aa55-c717-49c7-96ad-42e953bc7712_SetDate">
    <vt:lpwstr>2025-05-13T12:55:26Z</vt:lpwstr>
  </property>
  <property fmtid="{D5CDD505-2E9C-101B-9397-08002B2CF9AE}" pid="4" name="MSIP_Label_b029aa55-c717-49c7-96ad-42e953bc7712_Method">
    <vt:lpwstr>Standard</vt:lpwstr>
  </property>
  <property fmtid="{D5CDD505-2E9C-101B-9397-08002B2CF9AE}" pid="5" name="MSIP_Label_b029aa55-c717-49c7-96ad-42e953bc7712_Name">
    <vt:lpwstr>b029aa55-c717-49c7-96ad-42e953bc7712</vt:lpwstr>
  </property>
  <property fmtid="{D5CDD505-2E9C-101B-9397-08002B2CF9AE}" pid="6" name="MSIP_Label_b029aa55-c717-49c7-96ad-42e953bc7712_SiteId">
    <vt:lpwstr>e46bc88e-1a4b-44ff-a158-1b9f7eb4561e</vt:lpwstr>
  </property>
  <property fmtid="{D5CDD505-2E9C-101B-9397-08002B2CF9AE}" pid="7" name="MSIP_Label_b029aa55-c717-49c7-96ad-42e953bc7712_ActionId">
    <vt:lpwstr>ef41dd2e-d521-44fe-8118-a9e2f3243129</vt:lpwstr>
  </property>
  <property fmtid="{D5CDD505-2E9C-101B-9397-08002B2CF9AE}" pid="8" name="MSIP_Label_b029aa55-c717-49c7-96ad-42e953bc7712_ContentBits">
    <vt:lpwstr>0</vt:lpwstr>
  </property>
  <property fmtid="{D5CDD505-2E9C-101B-9397-08002B2CF9AE}" pid="9" name="MSIP_Label_b029aa55-c717-49c7-96ad-42e953bc7712_Tag">
    <vt:lpwstr>50, 3, 0, 1</vt:lpwstr>
  </property>
  <property fmtid="{D5CDD505-2E9C-101B-9397-08002B2CF9AE}" pid="10" name="MediaServiceImageTags">
    <vt:lpwstr/>
  </property>
  <property fmtid="{D5CDD505-2E9C-101B-9397-08002B2CF9AE}" pid="11" name="ContentTypeId">
    <vt:lpwstr>0x01010023F42C8F0CB5C84682DCF93641C9B781</vt:lpwstr>
  </property>
</Properties>
</file>